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fcafe.com/business/software/rf-cafe-calculator-workbook/rf-cafe-calculator-workbook.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aaad78b25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aaad78b25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7acaa7fbf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7acaa7fbf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of test harness due to standardize results by minimizing changes in antennas positions which could affect RSSI.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7aaad78b2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7aaad78b2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7acaa7fbf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7acaa7fbf5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Compatible antenna for 915MHz, limited our frequency to support 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7aaad78b25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7aaad78b25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 loss means there will be expected reduction in RSSI just from distance traveled, even if nothing was in between transmitter/</a:t>
            </a:r>
            <a:r>
              <a:rPr lang="en"/>
              <a:t>receiver</a:t>
            </a:r>
            <a:r>
              <a:rPr lang="en"/>
              <a:t>.</a:t>
            </a:r>
            <a:endParaRPr/>
          </a:p>
          <a:p>
            <a:pPr indent="0" lvl="0" marL="0" rtl="0" algn="l">
              <a:spcBef>
                <a:spcPts val="0"/>
              </a:spcBef>
              <a:spcAft>
                <a:spcPts val="0"/>
              </a:spcAft>
              <a:buNone/>
            </a:pPr>
            <a:r>
              <a:rPr lang="en" u="sng">
                <a:solidFill>
                  <a:schemeClr val="hlink"/>
                </a:solidFill>
                <a:hlinkClick r:id="rId2"/>
              </a:rPr>
              <a:t>https://www.rfcafe.com/business/software/rf-cafe-calculator-workbook/rf-cafe-calculator-workbook.html</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7aaad78b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7aaad78b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Lower power, lower signal strength as expected</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7aaad78b25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7aaad78b25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Stability is roughly the same between positions, evident in standard deviation.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7aaad78b2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aaad78b2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3" name="Shape 933"/>
        <p:cNvGrpSpPr/>
        <p:nvPr/>
      </p:nvGrpSpPr>
      <p:grpSpPr>
        <a:xfrm>
          <a:off x="0" y="0"/>
          <a:ext cx="0" cy="0"/>
          <a:chOff x="0" y="0"/>
          <a:chExt cx="0" cy="0"/>
        </a:xfrm>
      </p:grpSpPr>
      <p:sp>
        <p:nvSpPr>
          <p:cNvPr id="934" name="Google Shape;934;g7aaad78b25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7aaad78b25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median/mean is roughly the same across materials which is why we use median in future charts as a “stable” reading, and the various materials had different mean/median RSSIs.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7acaa7fbf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7acaa7fbf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7acaa7fbf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7acaa7fbf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 effect calculated by subtracting the empty reading of RSSI from the material reading.</a:t>
            </a:r>
            <a:endParaRPr/>
          </a:p>
          <a:p>
            <a:pPr indent="0" lvl="0" marL="0" rtl="0" algn="l">
              <a:spcBef>
                <a:spcPts val="0"/>
              </a:spcBef>
              <a:spcAft>
                <a:spcPts val="0"/>
              </a:spcAft>
              <a:buNone/>
            </a:pPr>
            <a:r>
              <a:rPr lang="en"/>
              <a:t>Material effect on RSSI was positive in indoor lab testing, as if the contents of the bin acted as an amplifier; Weird!!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aaad78b2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aaad78b2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2" name="Shape 1092"/>
        <p:cNvGrpSpPr/>
        <p:nvPr/>
      </p:nvGrpSpPr>
      <p:grpSpPr>
        <a:xfrm>
          <a:off x="0" y="0"/>
          <a:ext cx="0" cy="0"/>
          <a:chOff x="0" y="0"/>
          <a:chExt cx="0" cy="0"/>
        </a:xfrm>
      </p:grpSpPr>
      <p:sp>
        <p:nvSpPr>
          <p:cNvPr id="1093" name="Google Shape;1093;g7aaad78b25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7aaad78b25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7ac8acc6a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7ac8acc6a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material effect values were negative as expected, so more promising preliminary test results.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7ac8acc6a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7ac8acc6a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7aaad78b25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7aaad78b25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in the outdoor case were largely varied, which leads us to conclude that our system works best in open indoor spaces, such as those found in the dining hall.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g7aaad78b25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7aaad78b25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test environments had different RSSI baseline readings for empty space. This is possibly because of RF scattering / reflection on nearby surfaces.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9" name="Shape 1359"/>
        <p:cNvGrpSpPr/>
        <p:nvPr/>
      </p:nvGrpSpPr>
      <p:grpSpPr>
        <a:xfrm>
          <a:off x="0" y="0"/>
          <a:ext cx="0" cy="0"/>
          <a:chOff x="0" y="0"/>
          <a:chExt cx="0" cy="0"/>
        </a:xfrm>
      </p:grpSpPr>
      <p:sp>
        <p:nvSpPr>
          <p:cNvPr id="1360" name="Google Shape;1360;g7aaad78b25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7aaad78b25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note in different environments, the indoor open space &amp; outdoor performed similarly for </a:t>
            </a:r>
            <a:r>
              <a:rPr lang="en"/>
              <a:t>at least</a:t>
            </a:r>
            <a:r>
              <a:rPr lang="en"/>
              <a:t> one set of data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2" name="Shape 1412"/>
        <p:cNvGrpSpPr/>
        <p:nvPr/>
      </p:nvGrpSpPr>
      <p:grpSpPr>
        <a:xfrm>
          <a:off x="0" y="0"/>
          <a:ext cx="0" cy="0"/>
          <a:chOff x="0" y="0"/>
          <a:chExt cx="0" cy="0"/>
        </a:xfrm>
      </p:grpSpPr>
      <p:sp>
        <p:nvSpPr>
          <p:cNvPr id="1413" name="Google Shape;1413;g7acaa7fbf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7acaa7fbf5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7aaad78b25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7aaad78b25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0.4045, 0.3162, 1.3777</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1" name="Shape 1521"/>
        <p:cNvGrpSpPr/>
        <p:nvPr/>
      </p:nvGrpSpPr>
      <p:grpSpPr>
        <a:xfrm>
          <a:off x="0" y="0"/>
          <a:ext cx="0" cy="0"/>
          <a:chOff x="0" y="0"/>
          <a:chExt cx="0" cy="0"/>
        </a:xfrm>
      </p:grpSpPr>
      <p:sp>
        <p:nvSpPr>
          <p:cNvPr id="1522" name="Google Shape;1522;g7ac8acc6a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7ac8acc6a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8" name="Shape 1578"/>
        <p:cNvGrpSpPr/>
        <p:nvPr/>
      </p:nvGrpSpPr>
      <p:grpSpPr>
        <a:xfrm>
          <a:off x="0" y="0"/>
          <a:ext cx="0" cy="0"/>
          <a:chOff x="0" y="0"/>
          <a:chExt cx="0" cy="0"/>
        </a:xfrm>
      </p:grpSpPr>
      <p:sp>
        <p:nvSpPr>
          <p:cNvPr id="1579" name="Google Shape;1579;g7aaad78b25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7aaad78b25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acaa7fbf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acaa7fbf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5" name="Shape 1635"/>
        <p:cNvGrpSpPr/>
        <p:nvPr/>
      </p:nvGrpSpPr>
      <p:grpSpPr>
        <a:xfrm>
          <a:off x="0" y="0"/>
          <a:ext cx="0" cy="0"/>
          <a:chOff x="0" y="0"/>
          <a:chExt cx="0" cy="0"/>
        </a:xfrm>
      </p:grpSpPr>
      <p:sp>
        <p:nvSpPr>
          <p:cNvPr id="1636" name="Google Shape;1636;g7ac8acc6a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7ac8acc6a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8" name="Shape 1688"/>
        <p:cNvGrpSpPr/>
        <p:nvPr/>
      </p:nvGrpSpPr>
      <p:grpSpPr>
        <a:xfrm>
          <a:off x="0" y="0"/>
          <a:ext cx="0" cy="0"/>
          <a:chOff x="0" y="0"/>
          <a:chExt cx="0" cy="0"/>
        </a:xfrm>
      </p:grpSpPr>
      <p:sp>
        <p:nvSpPr>
          <p:cNvPr id="1689" name="Google Shape;1689;g7ac8acc6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7ac8acc6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g7ac8acc6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7ac8acc6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7" name="Shape 1797"/>
        <p:cNvGrpSpPr/>
        <p:nvPr/>
      </p:nvGrpSpPr>
      <p:grpSpPr>
        <a:xfrm>
          <a:off x="0" y="0"/>
          <a:ext cx="0" cy="0"/>
          <a:chOff x="0" y="0"/>
          <a:chExt cx="0" cy="0"/>
        </a:xfrm>
      </p:grpSpPr>
      <p:sp>
        <p:nvSpPr>
          <p:cNvPr id="1798" name="Google Shape;1798;g7ac8acc6a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7ac8acc6a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Signal the end</a:t>
            </a:r>
            <a:endParaRPr/>
          </a:p>
          <a:p>
            <a:pPr indent="-298450" lvl="0" marL="457200" rtl="0" algn="l">
              <a:spcBef>
                <a:spcPts val="0"/>
              </a:spcBef>
              <a:spcAft>
                <a:spcPts val="0"/>
              </a:spcAft>
              <a:buSzPts val="1100"/>
              <a:buAutoNum type="arabicPeriod"/>
            </a:pPr>
            <a:r>
              <a:rPr lang="en"/>
              <a:t>Summarize the key takeaway</a:t>
            </a:r>
            <a:endParaRPr/>
          </a:p>
          <a:p>
            <a:pPr indent="-298450" lvl="0" marL="457200" rtl="0" algn="l">
              <a:spcBef>
                <a:spcPts val="0"/>
              </a:spcBef>
              <a:spcAft>
                <a:spcPts val="0"/>
              </a:spcAft>
              <a:buSzPts val="1100"/>
              <a:buAutoNum type="arabicPeriod"/>
            </a:pPr>
            <a:r>
              <a:rPr lang="en"/>
              <a:t>Make the ask → Call for action</a:t>
            </a:r>
            <a:endParaRPr/>
          </a:p>
          <a:p>
            <a:pPr indent="-298450" lvl="0" marL="457200" rtl="0" algn="l">
              <a:spcBef>
                <a:spcPts val="0"/>
              </a:spcBef>
              <a:spcAft>
                <a:spcPts val="0"/>
              </a:spcAft>
              <a:buSzPts val="1100"/>
              <a:buAutoNum type="arabicPeriod"/>
            </a:pPr>
            <a:r>
              <a:rPr lang="en"/>
              <a:t>Use a clincher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0" name="Shape 1850"/>
        <p:cNvGrpSpPr/>
        <p:nvPr/>
      </p:nvGrpSpPr>
      <p:grpSpPr>
        <a:xfrm>
          <a:off x="0" y="0"/>
          <a:ext cx="0" cy="0"/>
          <a:chOff x="0" y="0"/>
          <a:chExt cx="0" cy="0"/>
        </a:xfrm>
      </p:grpSpPr>
      <p:sp>
        <p:nvSpPr>
          <p:cNvPr id="1851" name="Google Shape;1851;g7acaa7fbf5_0_2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7acaa7fbf5_0_2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8" name="Shape 1858"/>
        <p:cNvGrpSpPr/>
        <p:nvPr/>
      </p:nvGrpSpPr>
      <p:grpSpPr>
        <a:xfrm>
          <a:off x="0" y="0"/>
          <a:ext cx="0" cy="0"/>
          <a:chOff x="0" y="0"/>
          <a:chExt cx="0" cy="0"/>
        </a:xfrm>
      </p:grpSpPr>
      <p:sp>
        <p:nvSpPr>
          <p:cNvPr id="1859" name="Google Shape;1859;g7acaa7fbf5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0" name="Google Shape;1860;g7acaa7fbf5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7acaa7fbf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7acaa7fbf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Google Shape;1875;g7acaa7fbf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7acaa7fbf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Material effect calculated by subtracting the empty reading of RSSI from the material reading.</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7acaa7fbf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7acaa7fbf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0" name="Shape 1890"/>
        <p:cNvGrpSpPr/>
        <p:nvPr/>
      </p:nvGrpSpPr>
      <p:grpSpPr>
        <a:xfrm>
          <a:off x="0" y="0"/>
          <a:ext cx="0" cy="0"/>
          <a:chOff x="0" y="0"/>
          <a:chExt cx="0" cy="0"/>
        </a:xfrm>
      </p:grpSpPr>
      <p:sp>
        <p:nvSpPr>
          <p:cNvPr id="1891" name="Google Shape;1891;g7acaa7fbf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7acaa7fbf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took the Material Effect of 3 different food measurements in the lab to build a model of RSSI vs Food Weight (Oz)</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ac8acc6a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ac8acc6a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U.N Food and Agriculture Organization estimates one third of food for human consumption is lost or wasted</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Food waste accounts for roughly 8% of greenhouse gas emissions,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8" name="Shape 1898"/>
        <p:cNvGrpSpPr/>
        <p:nvPr/>
      </p:nvGrpSpPr>
      <p:grpSpPr>
        <a:xfrm>
          <a:off x="0" y="0"/>
          <a:ext cx="0" cy="0"/>
          <a:chOff x="0" y="0"/>
          <a:chExt cx="0" cy="0"/>
        </a:xfrm>
      </p:grpSpPr>
      <p:sp>
        <p:nvSpPr>
          <p:cNvPr id="1899" name="Google Shape;1899;g7acaa7fbf5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7acaa7fbf5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acaa7fbf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7acaa7fbf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7acaa7fbf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acaa7fbf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ac8acc6a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ac8acc6a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7acaa7fbf5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7acaa7fbf5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7aaad78b2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7aaad78b2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ection Slide">
  <p:cSld name="1_Section Slid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ph idx="2" type="pic"/>
          </p:nvPr>
        </p:nvSpPr>
        <p:spPr>
          <a:xfrm>
            <a:off x="6" y="2"/>
            <a:ext cx="4570800" cy="51420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11" name="Google Shape;11;p2"/>
          <p:cNvSpPr txBox="1"/>
          <p:nvPr>
            <p:ph type="ctrTitle"/>
          </p:nvPr>
        </p:nvSpPr>
        <p:spPr>
          <a:xfrm>
            <a:off x="4869706" y="194620"/>
            <a:ext cx="4376700" cy="1179600"/>
          </a:xfrm>
          <a:prstGeom prst="rect">
            <a:avLst/>
          </a:prstGeom>
          <a:solidFill>
            <a:schemeClr val="lt1"/>
          </a:solidFill>
          <a:ln>
            <a:noFill/>
          </a:ln>
        </p:spPr>
        <p:txBody>
          <a:bodyPr anchorCtr="0" anchor="ctr" bIns="182875" lIns="182875" spcFirstLastPara="1" rIns="274300" wrap="square" tIns="182875">
            <a:noAutofit/>
          </a:bodyPr>
          <a:lstStyle>
            <a:lvl1pPr lvl="0" rtl="0" algn="l">
              <a:lnSpc>
                <a:spcPct val="93750"/>
              </a:lnSpc>
              <a:spcBef>
                <a:spcPts val="0"/>
              </a:spcBef>
              <a:spcAft>
                <a:spcPts val="0"/>
              </a:spcAft>
              <a:buClr>
                <a:srgbClr val="006C92"/>
              </a:buClr>
              <a:buSzPts val="2400"/>
              <a:buFont typeface="Calibri"/>
              <a:buNone/>
              <a:defRPr b="1" sz="2400">
                <a:solidFill>
                  <a:srgbClr val="006C9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 name="Google Shape;12;p2"/>
          <p:cNvSpPr txBox="1"/>
          <p:nvPr>
            <p:ph idx="1" type="body"/>
          </p:nvPr>
        </p:nvSpPr>
        <p:spPr>
          <a:xfrm>
            <a:off x="5048410" y="1504150"/>
            <a:ext cx="3766500" cy="3417600"/>
          </a:xfrm>
          <a:prstGeom prst="rect">
            <a:avLst/>
          </a:prstGeom>
          <a:noFill/>
          <a:ln>
            <a:noFill/>
          </a:ln>
        </p:spPr>
        <p:txBody>
          <a:bodyPr anchorCtr="0" anchor="t" bIns="0" lIns="0" spcFirstLastPara="1" rIns="0" wrap="square" tIns="0">
            <a:noAutofit/>
          </a:bodyPr>
          <a:lstStyle>
            <a:lvl1pPr indent="-323850" lvl="0" marL="457200" rtl="0" algn="l">
              <a:lnSpc>
                <a:spcPct val="90000"/>
              </a:lnSpc>
              <a:spcBef>
                <a:spcPts val="450"/>
              </a:spcBef>
              <a:spcAft>
                <a:spcPts val="0"/>
              </a:spcAft>
              <a:buClr>
                <a:schemeClr val="lt1"/>
              </a:buClr>
              <a:buSzPts val="1500"/>
              <a:buFont typeface="Arial"/>
              <a:buChar char="•"/>
              <a:defRPr sz="1500">
                <a:solidFill>
                  <a:schemeClr val="lt1"/>
                </a:solidFill>
              </a:defRPr>
            </a:lvl1pPr>
            <a:lvl2pPr indent="-323850" lvl="1" marL="914400" rtl="0" algn="l">
              <a:lnSpc>
                <a:spcPct val="90000"/>
              </a:lnSpc>
              <a:spcBef>
                <a:spcPts val="900"/>
              </a:spcBef>
              <a:spcAft>
                <a:spcPts val="0"/>
              </a:spcAft>
              <a:buClr>
                <a:schemeClr val="lt1"/>
              </a:buClr>
              <a:buSzPts val="1500"/>
              <a:buFont typeface="Arial"/>
              <a:buChar char="•"/>
              <a:defRPr sz="1500">
                <a:solidFill>
                  <a:schemeClr val="lt1"/>
                </a:solidFill>
              </a:defRPr>
            </a:lvl2pPr>
            <a:lvl3pPr indent="-323850" lvl="2" marL="1371600" rtl="0" algn="l">
              <a:lnSpc>
                <a:spcPct val="90000"/>
              </a:lnSpc>
              <a:spcBef>
                <a:spcPts val="900"/>
              </a:spcBef>
              <a:spcAft>
                <a:spcPts val="0"/>
              </a:spcAft>
              <a:buClr>
                <a:schemeClr val="lt1"/>
              </a:buClr>
              <a:buSzPts val="1500"/>
              <a:buFont typeface="Arial"/>
              <a:buChar char="•"/>
              <a:defRPr sz="1500">
                <a:solidFill>
                  <a:schemeClr val="lt1"/>
                </a:solidFill>
              </a:defRPr>
            </a:lvl3pPr>
            <a:lvl4pPr indent="-323850" lvl="3" marL="1828800" rtl="0" algn="l">
              <a:lnSpc>
                <a:spcPct val="90000"/>
              </a:lnSpc>
              <a:spcBef>
                <a:spcPts val="900"/>
              </a:spcBef>
              <a:spcAft>
                <a:spcPts val="0"/>
              </a:spcAft>
              <a:buClr>
                <a:schemeClr val="lt1"/>
              </a:buClr>
              <a:buSzPts val="1500"/>
              <a:buFont typeface="Arial"/>
              <a:buChar char="•"/>
              <a:defRPr sz="1500">
                <a:solidFill>
                  <a:schemeClr val="lt1"/>
                </a:solidFill>
              </a:defRPr>
            </a:lvl4pPr>
            <a:lvl5pPr indent="-323850" lvl="4" marL="2286000" rtl="0" algn="l">
              <a:lnSpc>
                <a:spcPct val="90000"/>
              </a:lnSpc>
              <a:spcBef>
                <a:spcPts val="900"/>
              </a:spcBef>
              <a:spcAft>
                <a:spcPts val="0"/>
              </a:spcAft>
              <a:buClr>
                <a:schemeClr val="lt1"/>
              </a:buClr>
              <a:buSzPts val="1500"/>
              <a:buFont typeface="Arial"/>
              <a:buChar char="•"/>
              <a:defRPr sz="1500">
                <a:solidFill>
                  <a:schemeClr val="lt1"/>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Section Slide">
  <p:cSld name="6_Section Slid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1"/>
          <p:cNvSpPr/>
          <p:nvPr>
            <p:ph idx="2" type="pic"/>
          </p:nvPr>
        </p:nvSpPr>
        <p:spPr>
          <a:xfrm>
            <a:off x="4573168" y="2"/>
            <a:ext cx="4570800" cy="51420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56" name="Google Shape;56;p11"/>
          <p:cNvSpPr txBox="1"/>
          <p:nvPr>
            <p:ph type="ctrTitle"/>
          </p:nvPr>
        </p:nvSpPr>
        <p:spPr>
          <a:xfrm>
            <a:off x="-86497" y="194620"/>
            <a:ext cx="4376700" cy="1179600"/>
          </a:xfrm>
          <a:prstGeom prst="rect">
            <a:avLst/>
          </a:prstGeom>
          <a:solidFill>
            <a:schemeClr val="lt1"/>
          </a:solidFill>
          <a:ln>
            <a:noFill/>
          </a:ln>
        </p:spPr>
        <p:txBody>
          <a:bodyPr anchorCtr="0" anchor="ctr" bIns="182875" lIns="457200" spcFirstLastPara="1" rIns="182875" wrap="square" tIns="182875">
            <a:noAutofit/>
          </a:bodyPr>
          <a:lstStyle>
            <a:lvl1pPr lvl="0" rtl="0" algn="l">
              <a:lnSpc>
                <a:spcPct val="93750"/>
              </a:lnSpc>
              <a:spcBef>
                <a:spcPts val="0"/>
              </a:spcBef>
              <a:spcAft>
                <a:spcPts val="0"/>
              </a:spcAft>
              <a:buClr>
                <a:srgbClr val="006C92"/>
              </a:buClr>
              <a:buSzPts val="2400"/>
              <a:buFont typeface="Calibri"/>
              <a:buNone/>
              <a:defRPr b="1" sz="2400">
                <a:solidFill>
                  <a:srgbClr val="006C9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11"/>
          <p:cNvSpPr txBox="1"/>
          <p:nvPr>
            <p:ph idx="1" type="body"/>
          </p:nvPr>
        </p:nvSpPr>
        <p:spPr>
          <a:xfrm>
            <a:off x="365760" y="1504150"/>
            <a:ext cx="3924300" cy="3417600"/>
          </a:xfrm>
          <a:prstGeom prst="rect">
            <a:avLst/>
          </a:prstGeom>
          <a:noFill/>
          <a:ln>
            <a:noFill/>
          </a:ln>
        </p:spPr>
        <p:txBody>
          <a:bodyPr anchorCtr="0" anchor="t" bIns="0" lIns="0" spcFirstLastPara="1" rIns="0" wrap="square" tIns="0">
            <a:noAutofit/>
          </a:bodyPr>
          <a:lstStyle>
            <a:lvl1pPr indent="-323850" lvl="0" marL="457200" rtl="0" algn="l">
              <a:lnSpc>
                <a:spcPct val="90000"/>
              </a:lnSpc>
              <a:spcBef>
                <a:spcPts val="450"/>
              </a:spcBef>
              <a:spcAft>
                <a:spcPts val="0"/>
              </a:spcAft>
              <a:buClr>
                <a:schemeClr val="lt1"/>
              </a:buClr>
              <a:buSzPts val="1500"/>
              <a:buFont typeface="Arial"/>
              <a:buChar char="•"/>
              <a:defRPr sz="1500">
                <a:solidFill>
                  <a:schemeClr val="lt1"/>
                </a:solidFill>
              </a:defRPr>
            </a:lvl1pPr>
            <a:lvl2pPr indent="-323850" lvl="1" marL="914400" rtl="0" algn="l">
              <a:lnSpc>
                <a:spcPct val="90000"/>
              </a:lnSpc>
              <a:spcBef>
                <a:spcPts val="900"/>
              </a:spcBef>
              <a:spcAft>
                <a:spcPts val="0"/>
              </a:spcAft>
              <a:buClr>
                <a:schemeClr val="lt1"/>
              </a:buClr>
              <a:buSzPts val="1500"/>
              <a:buFont typeface="Arial"/>
              <a:buChar char="•"/>
              <a:defRPr sz="1500">
                <a:solidFill>
                  <a:schemeClr val="lt1"/>
                </a:solidFill>
              </a:defRPr>
            </a:lvl2pPr>
            <a:lvl3pPr indent="-323850" lvl="2" marL="1371600" rtl="0" algn="l">
              <a:lnSpc>
                <a:spcPct val="90000"/>
              </a:lnSpc>
              <a:spcBef>
                <a:spcPts val="900"/>
              </a:spcBef>
              <a:spcAft>
                <a:spcPts val="0"/>
              </a:spcAft>
              <a:buClr>
                <a:schemeClr val="lt1"/>
              </a:buClr>
              <a:buSzPts val="1500"/>
              <a:buFont typeface="Arial"/>
              <a:buChar char="•"/>
              <a:defRPr sz="1500">
                <a:solidFill>
                  <a:schemeClr val="lt1"/>
                </a:solidFill>
              </a:defRPr>
            </a:lvl3pPr>
            <a:lvl4pPr indent="-323850" lvl="3" marL="1828800" rtl="0" algn="l">
              <a:lnSpc>
                <a:spcPct val="90000"/>
              </a:lnSpc>
              <a:spcBef>
                <a:spcPts val="900"/>
              </a:spcBef>
              <a:spcAft>
                <a:spcPts val="0"/>
              </a:spcAft>
              <a:buClr>
                <a:schemeClr val="lt1"/>
              </a:buClr>
              <a:buSzPts val="1500"/>
              <a:buFont typeface="Arial"/>
              <a:buChar char="•"/>
              <a:defRPr sz="1500">
                <a:solidFill>
                  <a:schemeClr val="lt1"/>
                </a:solidFill>
              </a:defRPr>
            </a:lvl4pPr>
            <a:lvl5pPr indent="-323850" lvl="4" marL="2286000" rtl="0" algn="l">
              <a:lnSpc>
                <a:spcPct val="90000"/>
              </a:lnSpc>
              <a:spcBef>
                <a:spcPts val="900"/>
              </a:spcBef>
              <a:spcAft>
                <a:spcPts val="0"/>
              </a:spcAft>
              <a:buClr>
                <a:schemeClr val="lt1"/>
              </a:buClr>
              <a:buSzPts val="1500"/>
              <a:buFont typeface="Arial"/>
              <a:buChar char="•"/>
              <a:defRPr sz="1500">
                <a:solidFill>
                  <a:schemeClr val="lt1"/>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8" name="Google Shape;5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Content+PhotoLeft">
  <p:cSld name="Title+Content+PhotoLeft">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2"/>
          <p:cNvSpPr/>
          <p:nvPr>
            <p:ph idx="2" type="pic"/>
          </p:nvPr>
        </p:nvSpPr>
        <p:spPr>
          <a:xfrm>
            <a:off x="317500" y="1014293"/>
            <a:ext cx="4761000" cy="3872700"/>
          </a:xfrm>
          <a:prstGeom prst="rect">
            <a:avLst/>
          </a:prstGeom>
          <a:noFill/>
          <a:ln>
            <a:noFill/>
          </a:ln>
        </p:spPr>
        <p:txBody>
          <a:bodyPr anchorCtr="1" anchor="ctr" bIns="0" lIns="0" spcFirstLastPara="1" rIns="0" wrap="square" tIns="0">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61" name="Google Shape;61;p12"/>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lvl1pPr lvl="0" rtl="0" algn="l">
              <a:lnSpc>
                <a:spcPct val="86666"/>
              </a:lnSpc>
              <a:spcBef>
                <a:spcPts val="0"/>
              </a:spcBef>
              <a:spcAft>
                <a:spcPts val="0"/>
              </a:spcAft>
              <a:buClr>
                <a:schemeClr val="lt1"/>
              </a:buClr>
              <a:buSzPts val="2250"/>
              <a:buFont typeface="Calibri"/>
              <a:buNone/>
              <a:defRPr b="1" sz="225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2"/>
          <p:cNvSpPr txBox="1"/>
          <p:nvPr>
            <p:ph idx="1" type="body"/>
          </p:nvPr>
        </p:nvSpPr>
        <p:spPr>
          <a:xfrm>
            <a:off x="5293894" y="1014293"/>
            <a:ext cx="3588300" cy="3872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50"/>
              </a:spcBef>
              <a:spcAft>
                <a:spcPts val="0"/>
              </a:spcAft>
              <a:buClr>
                <a:srgbClr val="0C68AC"/>
              </a:buClr>
              <a:buSzPts val="1500"/>
              <a:buNone/>
              <a:defRPr sz="1500">
                <a:solidFill>
                  <a:srgbClr val="006C92"/>
                </a:solidFill>
              </a:defRPr>
            </a:lvl1pPr>
            <a:lvl2pPr indent="-228600" lvl="1" marL="914400" rtl="0" algn="l">
              <a:lnSpc>
                <a:spcPct val="90000"/>
              </a:lnSpc>
              <a:spcBef>
                <a:spcPts val="900"/>
              </a:spcBef>
              <a:spcAft>
                <a:spcPts val="0"/>
              </a:spcAft>
              <a:buClr>
                <a:srgbClr val="0C68AC"/>
              </a:buClr>
              <a:buSzPts val="1500"/>
              <a:buNone/>
              <a:defRPr sz="1500">
                <a:solidFill>
                  <a:srgbClr val="006C92"/>
                </a:solidFill>
              </a:defRPr>
            </a:lvl2pPr>
            <a:lvl3pPr indent="-228600" lvl="2" marL="1371600" rtl="0" algn="l">
              <a:lnSpc>
                <a:spcPct val="90000"/>
              </a:lnSpc>
              <a:spcBef>
                <a:spcPts val="900"/>
              </a:spcBef>
              <a:spcAft>
                <a:spcPts val="0"/>
              </a:spcAft>
              <a:buClr>
                <a:srgbClr val="0C68AC"/>
              </a:buClr>
              <a:buSzPts val="1500"/>
              <a:buNone/>
              <a:defRPr sz="1500">
                <a:solidFill>
                  <a:srgbClr val="006C92"/>
                </a:solidFill>
              </a:defRPr>
            </a:lvl3pPr>
            <a:lvl4pPr indent="-228600" lvl="3" marL="1828800" rtl="0" algn="l">
              <a:lnSpc>
                <a:spcPct val="90000"/>
              </a:lnSpc>
              <a:spcBef>
                <a:spcPts val="900"/>
              </a:spcBef>
              <a:spcAft>
                <a:spcPts val="0"/>
              </a:spcAft>
              <a:buClr>
                <a:srgbClr val="0C68AC"/>
              </a:buClr>
              <a:buSzPts val="1500"/>
              <a:buNone/>
              <a:defRPr sz="1500">
                <a:solidFill>
                  <a:srgbClr val="006C92"/>
                </a:solidFill>
              </a:defRPr>
            </a:lvl4pPr>
            <a:lvl5pPr indent="-228600" lvl="4" marL="2286000" rtl="0" algn="l">
              <a:lnSpc>
                <a:spcPct val="90000"/>
              </a:lnSpc>
              <a:spcBef>
                <a:spcPts val="900"/>
              </a:spcBef>
              <a:spcAft>
                <a:spcPts val="0"/>
              </a:spcAft>
              <a:buClr>
                <a:srgbClr val="0C68AC"/>
              </a:buClr>
              <a:buSzPts val="1500"/>
              <a:buNone/>
              <a:defRPr sz="1500">
                <a:solidFill>
                  <a:srgbClr val="006C92"/>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63" name="Google Shape;63;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Content+PhotoLeft">
  <p:cSld name="1_Title+Content+PhotoLeft">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3"/>
          <p:cNvSpPr/>
          <p:nvPr>
            <p:ph idx="2" type="pic"/>
          </p:nvPr>
        </p:nvSpPr>
        <p:spPr>
          <a:xfrm>
            <a:off x="317500" y="1014293"/>
            <a:ext cx="4761000" cy="3872700"/>
          </a:xfrm>
          <a:prstGeom prst="rect">
            <a:avLst/>
          </a:prstGeom>
          <a:noFill/>
          <a:ln>
            <a:noFill/>
          </a:ln>
        </p:spPr>
        <p:txBody>
          <a:bodyPr anchorCtr="1" anchor="ctr" bIns="0" lIns="0" spcFirstLastPara="1" rIns="0" wrap="square" tIns="0">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66" name="Google Shape;66;p13"/>
          <p:cNvSpPr txBox="1"/>
          <p:nvPr>
            <p:ph type="ctrTitle"/>
          </p:nvPr>
        </p:nvSpPr>
        <p:spPr>
          <a:xfrm>
            <a:off x="-123568" y="188158"/>
            <a:ext cx="9006000" cy="609000"/>
          </a:xfrm>
          <a:prstGeom prst="rect">
            <a:avLst/>
          </a:prstGeom>
          <a:solidFill>
            <a:schemeClr val="lt1"/>
          </a:solidFill>
          <a:ln>
            <a:noFill/>
          </a:ln>
        </p:spPr>
        <p:txBody>
          <a:bodyPr anchorCtr="0" anchor="ctr" bIns="0" lIns="457200" spcFirstLastPara="1" rIns="0" wrap="square" tIns="0">
            <a:noAutofit/>
          </a:bodyPr>
          <a:lstStyle>
            <a:lvl1pPr lvl="0" rtl="0" algn="l">
              <a:lnSpc>
                <a:spcPct val="86666"/>
              </a:lnSpc>
              <a:spcBef>
                <a:spcPts val="0"/>
              </a:spcBef>
              <a:spcAft>
                <a:spcPts val="0"/>
              </a:spcAft>
              <a:buClr>
                <a:srgbClr val="13294A"/>
              </a:buClr>
              <a:buSzPts val="2250"/>
              <a:buFont typeface="Calibri"/>
              <a:buNone/>
              <a:defRPr b="1" sz="2250" cap="none">
                <a:solidFill>
                  <a:srgbClr val="13294A"/>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 name="Google Shape;67;p13"/>
          <p:cNvSpPr txBox="1"/>
          <p:nvPr>
            <p:ph idx="1" type="body"/>
          </p:nvPr>
        </p:nvSpPr>
        <p:spPr>
          <a:xfrm>
            <a:off x="5293894" y="1014293"/>
            <a:ext cx="3588300" cy="3872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50"/>
              </a:spcBef>
              <a:spcAft>
                <a:spcPts val="0"/>
              </a:spcAft>
              <a:buClr>
                <a:srgbClr val="0C68AC"/>
              </a:buClr>
              <a:buSzPts val="1500"/>
              <a:buNone/>
              <a:defRPr sz="1500">
                <a:solidFill>
                  <a:schemeClr val="lt1"/>
                </a:solidFill>
              </a:defRPr>
            </a:lvl1pPr>
            <a:lvl2pPr indent="-228600" lvl="1" marL="914400" rtl="0" algn="l">
              <a:lnSpc>
                <a:spcPct val="90000"/>
              </a:lnSpc>
              <a:spcBef>
                <a:spcPts val="900"/>
              </a:spcBef>
              <a:spcAft>
                <a:spcPts val="0"/>
              </a:spcAft>
              <a:buClr>
                <a:srgbClr val="0C68AC"/>
              </a:buClr>
              <a:buSzPts val="1500"/>
              <a:buNone/>
              <a:defRPr sz="1500">
                <a:solidFill>
                  <a:schemeClr val="lt1"/>
                </a:solidFill>
              </a:defRPr>
            </a:lvl2pPr>
            <a:lvl3pPr indent="-228600" lvl="2" marL="1371600" rtl="0" algn="l">
              <a:lnSpc>
                <a:spcPct val="90000"/>
              </a:lnSpc>
              <a:spcBef>
                <a:spcPts val="900"/>
              </a:spcBef>
              <a:spcAft>
                <a:spcPts val="0"/>
              </a:spcAft>
              <a:buClr>
                <a:srgbClr val="0C68AC"/>
              </a:buClr>
              <a:buSzPts val="1500"/>
              <a:buNone/>
              <a:defRPr sz="1500">
                <a:solidFill>
                  <a:schemeClr val="lt1"/>
                </a:solidFill>
              </a:defRPr>
            </a:lvl3pPr>
            <a:lvl4pPr indent="-228600" lvl="3" marL="1828800" rtl="0" algn="l">
              <a:lnSpc>
                <a:spcPct val="90000"/>
              </a:lnSpc>
              <a:spcBef>
                <a:spcPts val="900"/>
              </a:spcBef>
              <a:spcAft>
                <a:spcPts val="0"/>
              </a:spcAft>
              <a:buClr>
                <a:srgbClr val="0C68AC"/>
              </a:buClr>
              <a:buSzPts val="1500"/>
              <a:buNone/>
              <a:defRPr sz="1500">
                <a:solidFill>
                  <a:schemeClr val="lt1"/>
                </a:solidFill>
              </a:defRPr>
            </a:lvl4pPr>
            <a:lvl5pPr indent="-228600" lvl="4" marL="2286000" rtl="0" algn="l">
              <a:lnSpc>
                <a:spcPct val="90000"/>
              </a:lnSpc>
              <a:spcBef>
                <a:spcPts val="900"/>
              </a:spcBef>
              <a:spcAft>
                <a:spcPts val="0"/>
              </a:spcAft>
              <a:buClr>
                <a:srgbClr val="0C68AC"/>
              </a:buClr>
              <a:buSzPts val="1500"/>
              <a:buNone/>
              <a:defRPr sz="1500">
                <a:solidFill>
                  <a:schemeClr val="lt1"/>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68" name="Google Shape;68;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Title+Content+PhotoLeft">
  <p:cSld name="2_Title+Content+PhotoLeft">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4"/>
          <p:cNvSpPr/>
          <p:nvPr>
            <p:ph idx="2" type="pic"/>
          </p:nvPr>
        </p:nvSpPr>
        <p:spPr>
          <a:xfrm>
            <a:off x="317500" y="1014293"/>
            <a:ext cx="4761000" cy="3872700"/>
          </a:xfrm>
          <a:prstGeom prst="rect">
            <a:avLst/>
          </a:prstGeom>
          <a:noFill/>
          <a:ln>
            <a:noFill/>
          </a:ln>
        </p:spPr>
        <p:txBody>
          <a:bodyPr anchorCtr="1" anchor="ctr" bIns="0" lIns="0" spcFirstLastPara="1" rIns="0" wrap="square" tIns="0">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71" name="Google Shape;71;p14"/>
          <p:cNvSpPr txBox="1"/>
          <p:nvPr>
            <p:ph type="ctrTitle"/>
          </p:nvPr>
        </p:nvSpPr>
        <p:spPr>
          <a:xfrm>
            <a:off x="-123568" y="188158"/>
            <a:ext cx="9006000" cy="609000"/>
          </a:xfrm>
          <a:prstGeom prst="rect">
            <a:avLst/>
          </a:prstGeom>
          <a:solidFill>
            <a:schemeClr val="lt1"/>
          </a:solidFill>
          <a:ln>
            <a:noFill/>
          </a:ln>
        </p:spPr>
        <p:txBody>
          <a:bodyPr anchorCtr="0" anchor="ctr" bIns="0" lIns="457200" spcFirstLastPara="1" rIns="0" wrap="square" tIns="0">
            <a:noAutofit/>
          </a:bodyPr>
          <a:lstStyle>
            <a:lvl1pPr lvl="0" rtl="0" algn="l">
              <a:lnSpc>
                <a:spcPct val="86666"/>
              </a:lnSpc>
              <a:spcBef>
                <a:spcPts val="0"/>
              </a:spcBef>
              <a:spcAft>
                <a:spcPts val="0"/>
              </a:spcAft>
              <a:buClr>
                <a:srgbClr val="006C92"/>
              </a:buClr>
              <a:buSzPts val="2250"/>
              <a:buFont typeface="Calibri"/>
              <a:buNone/>
              <a:defRPr b="1" sz="2250" cap="none">
                <a:solidFill>
                  <a:srgbClr val="006C9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p14"/>
          <p:cNvSpPr txBox="1"/>
          <p:nvPr>
            <p:ph idx="1" type="body"/>
          </p:nvPr>
        </p:nvSpPr>
        <p:spPr>
          <a:xfrm>
            <a:off x="5293894" y="1014293"/>
            <a:ext cx="3588300" cy="3872700"/>
          </a:xfrm>
          <a:prstGeom prst="rect">
            <a:avLst/>
          </a:prstGeom>
          <a:noFill/>
          <a:ln>
            <a:noFill/>
          </a:ln>
        </p:spPr>
        <p:txBody>
          <a:bodyPr anchorCtr="0" anchor="t" bIns="0" lIns="0" spcFirstLastPara="1" rIns="0" wrap="square" tIns="0">
            <a:noAutofit/>
          </a:bodyPr>
          <a:lstStyle>
            <a:lvl1pPr indent="-323850" lvl="0" marL="457200" rtl="0" algn="l">
              <a:lnSpc>
                <a:spcPct val="90000"/>
              </a:lnSpc>
              <a:spcBef>
                <a:spcPts val="450"/>
              </a:spcBef>
              <a:spcAft>
                <a:spcPts val="0"/>
              </a:spcAft>
              <a:buClr>
                <a:schemeClr val="lt1"/>
              </a:buClr>
              <a:buSzPts val="1500"/>
              <a:buFont typeface="Arial"/>
              <a:buChar char="•"/>
              <a:defRPr sz="1500">
                <a:solidFill>
                  <a:schemeClr val="lt1"/>
                </a:solidFill>
              </a:defRPr>
            </a:lvl1pPr>
            <a:lvl2pPr indent="-323850" lvl="1" marL="914400" rtl="0" algn="l">
              <a:lnSpc>
                <a:spcPct val="90000"/>
              </a:lnSpc>
              <a:spcBef>
                <a:spcPts val="900"/>
              </a:spcBef>
              <a:spcAft>
                <a:spcPts val="0"/>
              </a:spcAft>
              <a:buClr>
                <a:schemeClr val="lt1"/>
              </a:buClr>
              <a:buSzPts val="1500"/>
              <a:buFont typeface="Arial"/>
              <a:buChar char="•"/>
              <a:defRPr sz="1500">
                <a:solidFill>
                  <a:schemeClr val="lt1"/>
                </a:solidFill>
              </a:defRPr>
            </a:lvl2pPr>
            <a:lvl3pPr indent="-323850" lvl="2" marL="1371600" rtl="0" algn="l">
              <a:lnSpc>
                <a:spcPct val="90000"/>
              </a:lnSpc>
              <a:spcBef>
                <a:spcPts val="900"/>
              </a:spcBef>
              <a:spcAft>
                <a:spcPts val="0"/>
              </a:spcAft>
              <a:buClr>
                <a:schemeClr val="lt1"/>
              </a:buClr>
              <a:buSzPts val="1500"/>
              <a:buFont typeface="Arial"/>
              <a:buChar char="•"/>
              <a:defRPr sz="1500">
                <a:solidFill>
                  <a:schemeClr val="lt1"/>
                </a:solidFill>
              </a:defRPr>
            </a:lvl3pPr>
            <a:lvl4pPr indent="-323850" lvl="3" marL="1828800" rtl="0" algn="l">
              <a:lnSpc>
                <a:spcPct val="90000"/>
              </a:lnSpc>
              <a:spcBef>
                <a:spcPts val="900"/>
              </a:spcBef>
              <a:spcAft>
                <a:spcPts val="0"/>
              </a:spcAft>
              <a:buClr>
                <a:schemeClr val="lt1"/>
              </a:buClr>
              <a:buSzPts val="1500"/>
              <a:buFont typeface="Arial"/>
              <a:buChar char="•"/>
              <a:defRPr sz="1500">
                <a:solidFill>
                  <a:schemeClr val="lt1"/>
                </a:solidFill>
              </a:defRPr>
            </a:lvl4pPr>
            <a:lvl5pPr indent="-323850" lvl="4" marL="2286000" rtl="0" algn="l">
              <a:lnSpc>
                <a:spcPct val="90000"/>
              </a:lnSpc>
              <a:spcBef>
                <a:spcPts val="900"/>
              </a:spcBef>
              <a:spcAft>
                <a:spcPts val="0"/>
              </a:spcAft>
              <a:buClr>
                <a:schemeClr val="lt1"/>
              </a:buClr>
              <a:buSzPts val="1500"/>
              <a:buFont typeface="Arial"/>
              <a:buChar char="•"/>
              <a:defRPr sz="1500">
                <a:solidFill>
                  <a:schemeClr val="lt1"/>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3" name="Google Shape;7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Title+Content+PhotoLeft">
  <p:cSld name="4_Title+Content+PhotoLeft">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5"/>
          <p:cNvSpPr/>
          <p:nvPr>
            <p:ph idx="2" type="pic"/>
          </p:nvPr>
        </p:nvSpPr>
        <p:spPr>
          <a:xfrm>
            <a:off x="4149207" y="1025819"/>
            <a:ext cx="4700700" cy="3863700"/>
          </a:xfrm>
          <a:prstGeom prst="rect">
            <a:avLst/>
          </a:prstGeom>
          <a:noFill/>
          <a:ln>
            <a:noFill/>
          </a:ln>
        </p:spPr>
        <p:txBody>
          <a:bodyPr anchorCtr="1" anchor="ctr" bIns="0" lIns="0" spcFirstLastPara="1" rIns="0" wrap="square" tIns="0">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76" name="Google Shape;76;p15"/>
          <p:cNvSpPr txBox="1"/>
          <p:nvPr>
            <p:ph type="ctrTitle"/>
          </p:nvPr>
        </p:nvSpPr>
        <p:spPr>
          <a:xfrm>
            <a:off x="-123568" y="188158"/>
            <a:ext cx="9006000" cy="609000"/>
          </a:xfrm>
          <a:prstGeom prst="rect">
            <a:avLst/>
          </a:prstGeom>
          <a:solidFill>
            <a:schemeClr val="lt1"/>
          </a:solidFill>
          <a:ln>
            <a:noFill/>
          </a:ln>
        </p:spPr>
        <p:txBody>
          <a:bodyPr anchorCtr="0" anchor="ctr" bIns="0" lIns="457200" spcFirstLastPara="1" rIns="0" wrap="square" tIns="0">
            <a:noAutofit/>
          </a:bodyPr>
          <a:lstStyle>
            <a:lvl1pPr lvl="0" rtl="0" algn="l">
              <a:lnSpc>
                <a:spcPct val="86666"/>
              </a:lnSpc>
              <a:spcBef>
                <a:spcPts val="0"/>
              </a:spcBef>
              <a:spcAft>
                <a:spcPts val="0"/>
              </a:spcAft>
              <a:buClr>
                <a:srgbClr val="13294A"/>
              </a:buClr>
              <a:buSzPts val="2250"/>
              <a:buFont typeface="Calibri"/>
              <a:buNone/>
              <a:defRPr b="1" sz="2250" cap="none">
                <a:solidFill>
                  <a:srgbClr val="13294A"/>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15"/>
          <p:cNvSpPr txBox="1"/>
          <p:nvPr>
            <p:ph idx="1" type="body"/>
          </p:nvPr>
        </p:nvSpPr>
        <p:spPr>
          <a:xfrm>
            <a:off x="346509" y="1025818"/>
            <a:ext cx="3588300" cy="38613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50"/>
              </a:spcBef>
              <a:spcAft>
                <a:spcPts val="0"/>
              </a:spcAft>
              <a:buClr>
                <a:srgbClr val="0C68AC"/>
              </a:buClr>
              <a:buSzPts val="1500"/>
              <a:buNone/>
              <a:defRPr sz="1500">
                <a:solidFill>
                  <a:schemeClr val="lt1"/>
                </a:solidFill>
              </a:defRPr>
            </a:lvl1pPr>
            <a:lvl2pPr indent="-228600" lvl="1" marL="914400" rtl="0" algn="l">
              <a:lnSpc>
                <a:spcPct val="90000"/>
              </a:lnSpc>
              <a:spcBef>
                <a:spcPts val="900"/>
              </a:spcBef>
              <a:spcAft>
                <a:spcPts val="0"/>
              </a:spcAft>
              <a:buClr>
                <a:srgbClr val="0C68AC"/>
              </a:buClr>
              <a:buSzPts val="1500"/>
              <a:buNone/>
              <a:defRPr sz="1500">
                <a:solidFill>
                  <a:schemeClr val="lt1"/>
                </a:solidFill>
              </a:defRPr>
            </a:lvl2pPr>
            <a:lvl3pPr indent="-228600" lvl="2" marL="1371600" rtl="0" algn="l">
              <a:lnSpc>
                <a:spcPct val="90000"/>
              </a:lnSpc>
              <a:spcBef>
                <a:spcPts val="900"/>
              </a:spcBef>
              <a:spcAft>
                <a:spcPts val="0"/>
              </a:spcAft>
              <a:buClr>
                <a:srgbClr val="0C68AC"/>
              </a:buClr>
              <a:buSzPts val="1500"/>
              <a:buNone/>
              <a:defRPr sz="1500">
                <a:solidFill>
                  <a:schemeClr val="lt1"/>
                </a:solidFill>
              </a:defRPr>
            </a:lvl3pPr>
            <a:lvl4pPr indent="-228600" lvl="3" marL="1828800" rtl="0" algn="l">
              <a:lnSpc>
                <a:spcPct val="90000"/>
              </a:lnSpc>
              <a:spcBef>
                <a:spcPts val="900"/>
              </a:spcBef>
              <a:spcAft>
                <a:spcPts val="0"/>
              </a:spcAft>
              <a:buClr>
                <a:srgbClr val="0C68AC"/>
              </a:buClr>
              <a:buSzPts val="1500"/>
              <a:buNone/>
              <a:defRPr sz="1500">
                <a:solidFill>
                  <a:schemeClr val="lt1"/>
                </a:solidFill>
              </a:defRPr>
            </a:lvl4pPr>
            <a:lvl5pPr indent="-228600" lvl="4" marL="2286000" rtl="0" algn="l">
              <a:lnSpc>
                <a:spcPct val="90000"/>
              </a:lnSpc>
              <a:spcBef>
                <a:spcPts val="900"/>
              </a:spcBef>
              <a:spcAft>
                <a:spcPts val="0"/>
              </a:spcAft>
              <a:buClr>
                <a:srgbClr val="0C68AC"/>
              </a:buClr>
              <a:buSzPts val="1500"/>
              <a:buNone/>
              <a:defRPr sz="1500">
                <a:solidFill>
                  <a:schemeClr val="lt1"/>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8" name="Google Shape;78;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Title+Content+PhotoLeft">
  <p:cSld name="5_Title+Content+PhotoLef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6"/>
          <p:cNvSpPr/>
          <p:nvPr>
            <p:ph idx="2" type="pic"/>
          </p:nvPr>
        </p:nvSpPr>
        <p:spPr>
          <a:xfrm>
            <a:off x="4149207" y="1025819"/>
            <a:ext cx="4700700" cy="3863700"/>
          </a:xfrm>
          <a:prstGeom prst="rect">
            <a:avLst/>
          </a:prstGeom>
          <a:noFill/>
          <a:ln>
            <a:noFill/>
          </a:ln>
        </p:spPr>
        <p:txBody>
          <a:bodyPr anchorCtr="1" anchor="ctr" bIns="0" lIns="0" spcFirstLastPara="1" rIns="0" wrap="square" tIns="0">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81" name="Google Shape;81;p16"/>
          <p:cNvSpPr txBox="1"/>
          <p:nvPr>
            <p:ph type="ctrTitle"/>
          </p:nvPr>
        </p:nvSpPr>
        <p:spPr>
          <a:xfrm>
            <a:off x="-123568" y="188158"/>
            <a:ext cx="9006000" cy="609000"/>
          </a:xfrm>
          <a:prstGeom prst="rect">
            <a:avLst/>
          </a:prstGeom>
          <a:solidFill>
            <a:schemeClr val="lt1"/>
          </a:solidFill>
          <a:ln>
            <a:noFill/>
          </a:ln>
        </p:spPr>
        <p:txBody>
          <a:bodyPr anchorCtr="0" anchor="ctr" bIns="0" lIns="457200" spcFirstLastPara="1" rIns="0" wrap="square" tIns="0">
            <a:noAutofit/>
          </a:bodyPr>
          <a:lstStyle>
            <a:lvl1pPr lvl="0" rtl="0" algn="l">
              <a:lnSpc>
                <a:spcPct val="86666"/>
              </a:lnSpc>
              <a:spcBef>
                <a:spcPts val="0"/>
              </a:spcBef>
              <a:spcAft>
                <a:spcPts val="0"/>
              </a:spcAft>
              <a:buClr>
                <a:srgbClr val="006C92"/>
              </a:buClr>
              <a:buSzPts val="2250"/>
              <a:buFont typeface="Calibri"/>
              <a:buNone/>
              <a:defRPr b="1" sz="2250" cap="none">
                <a:solidFill>
                  <a:srgbClr val="006C9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6"/>
          <p:cNvSpPr txBox="1"/>
          <p:nvPr>
            <p:ph idx="1" type="body"/>
          </p:nvPr>
        </p:nvSpPr>
        <p:spPr>
          <a:xfrm>
            <a:off x="346509" y="1025818"/>
            <a:ext cx="3588300" cy="3861300"/>
          </a:xfrm>
          <a:prstGeom prst="rect">
            <a:avLst/>
          </a:prstGeom>
          <a:noFill/>
          <a:ln>
            <a:noFill/>
          </a:ln>
        </p:spPr>
        <p:txBody>
          <a:bodyPr anchorCtr="0" anchor="t" bIns="0" lIns="0" spcFirstLastPara="1" rIns="0" wrap="square" tIns="0">
            <a:noAutofit/>
          </a:bodyPr>
          <a:lstStyle>
            <a:lvl1pPr indent="-323850" lvl="0" marL="457200" rtl="0" algn="l">
              <a:lnSpc>
                <a:spcPct val="90000"/>
              </a:lnSpc>
              <a:spcBef>
                <a:spcPts val="450"/>
              </a:spcBef>
              <a:spcAft>
                <a:spcPts val="0"/>
              </a:spcAft>
              <a:buClr>
                <a:schemeClr val="lt1"/>
              </a:buClr>
              <a:buSzPts val="1500"/>
              <a:buFont typeface="Arial"/>
              <a:buChar char="•"/>
              <a:defRPr sz="1500">
                <a:solidFill>
                  <a:schemeClr val="lt1"/>
                </a:solidFill>
              </a:defRPr>
            </a:lvl1pPr>
            <a:lvl2pPr indent="-323850" lvl="1" marL="914400" rtl="0" algn="l">
              <a:lnSpc>
                <a:spcPct val="90000"/>
              </a:lnSpc>
              <a:spcBef>
                <a:spcPts val="900"/>
              </a:spcBef>
              <a:spcAft>
                <a:spcPts val="0"/>
              </a:spcAft>
              <a:buClr>
                <a:schemeClr val="lt1"/>
              </a:buClr>
              <a:buSzPts val="1500"/>
              <a:buFont typeface="Arial"/>
              <a:buChar char="•"/>
              <a:defRPr sz="1500">
                <a:solidFill>
                  <a:schemeClr val="lt1"/>
                </a:solidFill>
              </a:defRPr>
            </a:lvl2pPr>
            <a:lvl3pPr indent="-323850" lvl="2" marL="1371600" rtl="0" algn="l">
              <a:lnSpc>
                <a:spcPct val="90000"/>
              </a:lnSpc>
              <a:spcBef>
                <a:spcPts val="900"/>
              </a:spcBef>
              <a:spcAft>
                <a:spcPts val="0"/>
              </a:spcAft>
              <a:buClr>
                <a:schemeClr val="lt1"/>
              </a:buClr>
              <a:buSzPts val="1500"/>
              <a:buFont typeface="Arial"/>
              <a:buChar char="•"/>
              <a:defRPr sz="1500">
                <a:solidFill>
                  <a:schemeClr val="lt1"/>
                </a:solidFill>
              </a:defRPr>
            </a:lvl3pPr>
            <a:lvl4pPr indent="-323850" lvl="3" marL="1828800" rtl="0" algn="l">
              <a:lnSpc>
                <a:spcPct val="90000"/>
              </a:lnSpc>
              <a:spcBef>
                <a:spcPts val="900"/>
              </a:spcBef>
              <a:spcAft>
                <a:spcPts val="0"/>
              </a:spcAft>
              <a:buClr>
                <a:schemeClr val="lt1"/>
              </a:buClr>
              <a:buSzPts val="1500"/>
              <a:buFont typeface="Arial"/>
              <a:buChar char="•"/>
              <a:defRPr sz="1500">
                <a:solidFill>
                  <a:schemeClr val="lt1"/>
                </a:solidFill>
              </a:defRPr>
            </a:lvl4pPr>
            <a:lvl5pPr indent="-323850" lvl="4" marL="2286000" rtl="0" algn="l">
              <a:lnSpc>
                <a:spcPct val="90000"/>
              </a:lnSpc>
              <a:spcBef>
                <a:spcPts val="900"/>
              </a:spcBef>
              <a:spcAft>
                <a:spcPts val="0"/>
              </a:spcAft>
              <a:buClr>
                <a:schemeClr val="lt1"/>
              </a:buClr>
              <a:buSzPts val="1500"/>
              <a:buFont typeface="Arial"/>
              <a:buChar char="•"/>
              <a:defRPr sz="1500">
                <a:solidFill>
                  <a:schemeClr val="lt1"/>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3" name="Google Shape;83;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4" name="Shape 84"/>
        <p:cNvGrpSpPr/>
        <p:nvPr/>
      </p:nvGrpSpPr>
      <p:grpSpPr>
        <a:xfrm>
          <a:off x="0" y="0"/>
          <a:ext cx="0" cy="0"/>
          <a:chOff x="0" y="0"/>
          <a:chExt cx="0" cy="0"/>
        </a:xfrm>
      </p:grpSpPr>
      <p:sp>
        <p:nvSpPr>
          <p:cNvPr id="85" name="Google Shape;8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86" name="Shape 86"/>
        <p:cNvGrpSpPr/>
        <p:nvPr/>
      </p:nvGrpSpPr>
      <p:grpSpPr>
        <a:xfrm>
          <a:off x="0" y="0"/>
          <a:ext cx="0" cy="0"/>
          <a:chOff x="0" y="0"/>
          <a:chExt cx="0" cy="0"/>
        </a:xfrm>
      </p:grpSpPr>
      <p:cxnSp>
        <p:nvCxnSpPr>
          <p:cNvPr id="87" name="Google Shape;87;p18"/>
          <p:cNvCxnSpPr/>
          <p:nvPr/>
        </p:nvCxnSpPr>
        <p:spPr>
          <a:xfrm>
            <a:off x="0" y="2998150"/>
            <a:ext cx="9144000" cy="0"/>
          </a:xfrm>
          <a:prstGeom prst="straightConnector1">
            <a:avLst/>
          </a:prstGeom>
          <a:noFill/>
          <a:ln cap="flat" cmpd="sng" w="19050">
            <a:solidFill>
              <a:srgbClr val="FFCD00"/>
            </a:solidFill>
            <a:prstDash val="solid"/>
            <a:round/>
            <a:headEnd len="sm" w="sm" type="none"/>
            <a:tailEnd len="sm" w="sm" type="none"/>
          </a:ln>
        </p:spPr>
      </p:cxnSp>
      <p:sp>
        <p:nvSpPr>
          <p:cNvPr id="88" name="Google Shape;88;p18"/>
          <p:cNvSpPr txBox="1"/>
          <p:nvPr>
            <p:ph type="ctrTitle"/>
          </p:nvPr>
        </p:nvSpPr>
        <p:spPr>
          <a:xfrm>
            <a:off x="510450" y="1257300"/>
            <a:ext cx="8123100" cy="1588500"/>
          </a:xfrm>
          <a:prstGeom prst="rect">
            <a:avLst/>
          </a:prstGeom>
        </p:spPr>
        <p:txBody>
          <a:bodyPr anchorCtr="0" anchor="b" bIns="0" lIns="0" spcFirstLastPara="1" rIns="91425" wrap="square" tIns="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9" name="Google Shape;89;p18"/>
          <p:cNvSpPr txBox="1"/>
          <p:nvPr>
            <p:ph idx="1" type="subTitle"/>
          </p:nvPr>
        </p:nvSpPr>
        <p:spPr>
          <a:xfrm>
            <a:off x="510450" y="3182313"/>
            <a:ext cx="8123100" cy="630000"/>
          </a:xfrm>
          <a:prstGeom prst="rect">
            <a:avLst/>
          </a:prstGeom>
        </p:spPr>
        <p:txBody>
          <a:bodyPr anchorCtr="0" anchor="t" bIns="0" lIns="0" spcFirstLastPara="1" rIns="0" wrap="square" tIns="0">
            <a:noAutofit/>
          </a:bodyPr>
          <a:lstStyle>
            <a:lvl1pPr lvl="0" rtl="0">
              <a:lnSpc>
                <a:spcPct val="100000"/>
              </a:lnSpc>
              <a:spcBef>
                <a:spcPts val="450"/>
              </a:spcBef>
              <a:spcAft>
                <a:spcPts val="0"/>
              </a:spcAft>
              <a:buClr>
                <a:schemeClr val="lt1"/>
              </a:buClr>
              <a:buSzPts val="2400"/>
              <a:buNone/>
              <a:defRPr sz="2400">
                <a:solidFill>
                  <a:schemeClr val="lt1"/>
                </a:solidFill>
              </a:defRPr>
            </a:lvl1pPr>
            <a:lvl2pPr lvl="1" rtl="0">
              <a:lnSpc>
                <a:spcPct val="100000"/>
              </a:lnSpc>
              <a:spcBef>
                <a:spcPts val="450"/>
              </a:spcBef>
              <a:spcAft>
                <a:spcPts val="0"/>
              </a:spcAft>
              <a:buClr>
                <a:schemeClr val="lt1"/>
              </a:buClr>
              <a:buSzPts val="2400"/>
              <a:buNone/>
              <a:defRPr sz="2400">
                <a:solidFill>
                  <a:schemeClr val="lt1"/>
                </a:solidFill>
              </a:defRPr>
            </a:lvl2pPr>
            <a:lvl3pPr lvl="2" rtl="0">
              <a:lnSpc>
                <a:spcPct val="100000"/>
              </a:lnSpc>
              <a:spcBef>
                <a:spcPts val="450"/>
              </a:spcBef>
              <a:spcAft>
                <a:spcPts val="0"/>
              </a:spcAft>
              <a:buClr>
                <a:schemeClr val="lt1"/>
              </a:buClr>
              <a:buSzPts val="2400"/>
              <a:buNone/>
              <a:defRPr sz="2400">
                <a:solidFill>
                  <a:schemeClr val="lt1"/>
                </a:solidFill>
              </a:defRPr>
            </a:lvl3pPr>
            <a:lvl4pPr lvl="3" rtl="0">
              <a:lnSpc>
                <a:spcPct val="100000"/>
              </a:lnSpc>
              <a:spcBef>
                <a:spcPts val="450"/>
              </a:spcBef>
              <a:spcAft>
                <a:spcPts val="0"/>
              </a:spcAft>
              <a:buClr>
                <a:schemeClr val="lt1"/>
              </a:buClr>
              <a:buSzPts val="2400"/>
              <a:buNone/>
              <a:defRPr sz="2400">
                <a:solidFill>
                  <a:schemeClr val="lt1"/>
                </a:solidFill>
              </a:defRPr>
            </a:lvl4pPr>
            <a:lvl5pPr lvl="4" rtl="0">
              <a:lnSpc>
                <a:spcPct val="100000"/>
              </a:lnSpc>
              <a:spcBef>
                <a:spcPts val="450"/>
              </a:spcBef>
              <a:spcAft>
                <a:spcPts val="0"/>
              </a:spcAft>
              <a:buClr>
                <a:schemeClr val="lt1"/>
              </a:buClr>
              <a:buSzPts val="2400"/>
              <a:buNone/>
              <a:defRPr sz="2400">
                <a:solidFill>
                  <a:schemeClr val="lt1"/>
                </a:solidFill>
              </a:defRPr>
            </a:lvl5pPr>
            <a:lvl6pPr lvl="5" rtl="0">
              <a:lnSpc>
                <a:spcPct val="100000"/>
              </a:lnSpc>
              <a:spcBef>
                <a:spcPts val="225"/>
              </a:spcBef>
              <a:spcAft>
                <a:spcPts val="0"/>
              </a:spcAft>
              <a:buClr>
                <a:schemeClr val="lt1"/>
              </a:buClr>
              <a:buSzPts val="2400"/>
              <a:buNone/>
              <a:defRPr sz="2400">
                <a:solidFill>
                  <a:schemeClr val="lt1"/>
                </a:solidFill>
              </a:defRPr>
            </a:lvl6pPr>
            <a:lvl7pPr lvl="6" rtl="0">
              <a:lnSpc>
                <a:spcPct val="100000"/>
              </a:lnSpc>
              <a:spcBef>
                <a:spcPts val="225"/>
              </a:spcBef>
              <a:spcAft>
                <a:spcPts val="0"/>
              </a:spcAft>
              <a:buClr>
                <a:schemeClr val="lt1"/>
              </a:buClr>
              <a:buSzPts val="2400"/>
              <a:buNone/>
              <a:defRPr sz="2400">
                <a:solidFill>
                  <a:schemeClr val="lt1"/>
                </a:solidFill>
              </a:defRPr>
            </a:lvl7pPr>
            <a:lvl8pPr lvl="7" rtl="0">
              <a:lnSpc>
                <a:spcPct val="100000"/>
              </a:lnSpc>
              <a:spcBef>
                <a:spcPts val="225"/>
              </a:spcBef>
              <a:spcAft>
                <a:spcPts val="0"/>
              </a:spcAft>
              <a:buClr>
                <a:schemeClr val="lt1"/>
              </a:buClr>
              <a:buSzPts val="2400"/>
              <a:buNone/>
              <a:defRPr sz="2400">
                <a:solidFill>
                  <a:schemeClr val="lt1"/>
                </a:solidFill>
              </a:defRPr>
            </a:lvl8pPr>
            <a:lvl9pPr lvl="8" rtl="0">
              <a:lnSpc>
                <a:spcPct val="100000"/>
              </a:lnSpc>
              <a:spcBef>
                <a:spcPts val="225"/>
              </a:spcBef>
              <a:spcAft>
                <a:spcPts val="0"/>
              </a:spcAft>
              <a:buClr>
                <a:schemeClr val="lt1"/>
              </a:buClr>
              <a:buSzPts val="2400"/>
              <a:buNone/>
              <a:defRPr sz="2400">
                <a:solidFill>
                  <a:schemeClr val="lt1"/>
                </a:solidFill>
              </a:defRPr>
            </a:lvl9pPr>
          </a:lstStyle>
          <a:p/>
        </p:txBody>
      </p:sp>
      <p:sp>
        <p:nvSpPr>
          <p:cNvPr id="90" name="Google Shape;90;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1" name="Shape 91"/>
        <p:cNvGrpSpPr/>
        <p:nvPr/>
      </p:nvGrpSpPr>
      <p:grpSpPr>
        <a:xfrm>
          <a:off x="0" y="0"/>
          <a:ext cx="0" cy="0"/>
          <a:chOff x="0" y="0"/>
          <a:chExt cx="0" cy="0"/>
        </a:xfrm>
      </p:grpSpPr>
      <p:sp>
        <p:nvSpPr>
          <p:cNvPr id="92" name="Google Shape;92;p19"/>
          <p:cNvSpPr/>
          <p:nvPr/>
        </p:nvSpPr>
        <p:spPr>
          <a:xfrm>
            <a:off x="0" y="5045700"/>
            <a:ext cx="9144000" cy="978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txBox="1"/>
          <p:nvPr>
            <p:ph type="title"/>
          </p:nvPr>
        </p:nvSpPr>
        <p:spPr>
          <a:xfrm>
            <a:off x="311700" y="445025"/>
            <a:ext cx="8520600" cy="572700"/>
          </a:xfrm>
          <a:prstGeom prst="rect">
            <a:avLst/>
          </a:prstGeom>
        </p:spPr>
        <p:txBody>
          <a:bodyPr anchorCtr="0" anchor="b" bIns="0" lIns="0" spcFirstLastPara="1" rIns="91425" wrap="square" tIns="0">
            <a:noAutofit/>
          </a:bodyPr>
          <a:lstStyle>
            <a:lvl1pPr lvl="0" rtl="0">
              <a:spcBef>
                <a:spcPts val="0"/>
              </a:spcBef>
              <a:spcAft>
                <a:spcPts val="0"/>
              </a:spcAft>
              <a:buSzPts val="1800"/>
              <a:buNone/>
              <a:defRPr b="1" sz="1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9"/>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23850" lvl="0" marL="457200" rtl="0">
              <a:spcBef>
                <a:spcPts val="450"/>
              </a:spcBef>
              <a:spcAft>
                <a:spcPts val="0"/>
              </a:spcAft>
              <a:buSzPts val="1500"/>
              <a:buChar char="•"/>
              <a:defRPr/>
            </a:lvl1pPr>
            <a:lvl2pPr indent="-323850" lvl="1" marL="914400" rtl="0">
              <a:spcBef>
                <a:spcPts val="900"/>
              </a:spcBef>
              <a:spcAft>
                <a:spcPts val="0"/>
              </a:spcAft>
              <a:buSzPts val="1500"/>
              <a:buChar char="•"/>
              <a:defRPr/>
            </a:lvl2pPr>
            <a:lvl3pPr indent="-323850" lvl="2" marL="1371600" rtl="0">
              <a:spcBef>
                <a:spcPts val="900"/>
              </a:spcBef>
              <a:spcAft>
                <a:spcPts val="0"/>
              </a:spcAft>
              <a:buSzPts val="1500"/>
              <a:buChar char="•"/>
              <a:defRPr/>
            </a:lvl3pPr>
            <a:lvl4pPr indent="-323850" lvl="3" marL="1828800" rtl="0">
              <a:spcBef>
                <a:spcPts val="900"/>
              </a:spcBef>
              <a:spcAft>
                <a:spcPts val="0"/>
              </a:spcAft>
              <a:buSzPts val="1500"/>
              <a:buChar char="•"/>
              <a:defRPr/>
            </a:lvl4pPr>
            <a:lvl5pPr indent="-323850" lvl="4" marL="2286000" rtl="0">
              <a:spcBef>
                <a:spcPts val="900"/>
              </a:spcBef>
              <a:spcAft>
                <a:spcPts val="0"/>
              </a:spcAft>
              <a:buSzPts val="1500"/>
              <a:buChar char="•"/>
              <a:defRPr/>
            </a:lvl5pPr>
            <a:lvl6pPr indent="-300037" lvl="5" marL="2743200" rtl="0">
              <a:spcBef>
                <a:spcPts val="900"/>
              </a:spcBef>
              <a:spcAft>
                <a:spcPts val="0"/>
              </a:spcAft>
              <a:buSzPts val="1125"/>
              <a:buChar char="•"/>
              <a:defRPr/>
            </a:lvl6pPr>
            <a:lvl7pPr indent="-300037" lvl="6" marL="3200400" rtl="0">
              <a:spcBef>
                <a:spcPts val="225"/>
              </a:spcBef>
              <a:spcAft>
                <a:spcPts val="0"/>
              </a:spcAft>
              <a:buSzPts val="1125"/>
              <a:buChar char="•"/>
              <a:defRPr/>
            </a:lvl7pPr>
            <a:lvl8pPr indent="-300037" lvl="7" marL="3657600" rtl="0">
              <a:spcBef>
                <a:spcPts val="225"/>
              </a:spcBef>
              <a:spcAft>
                <a:spcPts val="0"/>
              </a:spcAft>
              <a:buSzPts val="1125"/>
              <a:buChar char="•"/>
              <a:defRPr/>
            </a:lvl8pPr>
            <a:lvl9pPr indent="-300037" lvl="8" marL="4114800" rtl="0">
              <a:spcBef>
                <a:spcPts val="225"/>
              </a:spcBef>
              <a:spcAft>
                <a:spcPts val="0"/>
              </a:spcAft>
              <a:buSzPts val="1125"/>
              <a:buChar char="•"/>
              <a:defRPr/>
            </a:lvl9pPr>
          </a:lstStyle>
          <a:p/>
        </p:txBody>
      </p:sp>
      <p:sp>
        <p:nvSpPr>
          <p:cNvPr id="95" name="Google Shape;95;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Custom Layout">
  <p:cSld name="5_Custom Layout">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3"/>
          <p:cNvSpPr/>
          <p:nvPr>
            <p:ph idx="2" type="pic"/>
          </p:nvPr>
        </p:nvSpPr>
        <p:spPr>
          <a:xfrm>
            <a:off x="274321" y="985478"/>
            <a:ext cx="8607900" cy="2651100"/>
          </a:xfrm>
          <a:prstGeom prst="rect">
            <a:avLst/>
          </a:prstGeom>
          <a:noFill/>
          <a:ln>
            <a:noFill/>
          </a:ln>
        </p:spPr>
        <p:txBody>
          <a:bodyPr anchorCtr="1" anchor="ctr" bIns="0" lIns="0" spcFirstLastPara="1" rIns="0" wrap="square" tIns="0">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16" name="Google Shape;16;p3"/>
          <p:cNvSpPr txBox="1"/>
          <p:nvPr>
            <p:ph type="ctrTitle"/>
          </p:nvPr>
        </p:nvSpPr>
        <p:spPr>
          <a:xfrm>
            <a:off x="-123568" y="188158"/>
            <a:ext cx="9006000" cy="609000"/>
          </a:xfrm>
          <a:prstGeom prst="rect">
            <a:avLst/>
          </a:prstGeom>
          <a:solidFill>
            <a:schemeClr val="lt1"/>
          </a:solidFill>
          <a:ln>
            <a:noFill/>
          </a:ln>
        </p:spPr>
        <p:txBody>
          <a:bodyPr anchorCtr="0" anchor="ctr" bIns="0" lIns="457200" spcFirstLastPara="1" rIns="0" wrap="square" tIns="0">
            <a:noAutofit/>
          </a:bodyPr>
          <a:lstStyle>
            <a:lvl1pPr lvl="0" rtl="0" algn="l">
              <a:lnSpc>
                <a:spcPct val="86666"/>
              </a:lnSpc>
              <a:spcBef>
                <a:spcPts val="0"/>
              </a:spcBef>
              <a:spcAft>
                <a:spcPts val="0"/>
              </a:spcAft>
              <a:buClr>
                <a:srgbClr val="006C92"/>
              </a:buClr>
              <a:buSzPts val="2250"/>
              <a:buFont typeface="Calibri"/>
              <a:buNone/>
              <a:defRPr b="1" sz="2250" cap="none">
                <a:solidFill>
                  <a:srgbClr val="006C9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 name="Google Shape;17;p3"/>
          <p:cNvSpPr txBox="1"/>
          <p:nvPr>
            <p:ph idx="1" type="body"/>
          </p:nvPr>
        </p:nvSpPr>
        <p:spPr>
          <a:xfrm>
            <a:off x="274321" y="3824935"/>
            <a:ext cx="8607900" cy="1062000"/>
          </a:xfrm>
          <a:prstGeom prst="rect">
            <a:avLst/>
          </a:prstGeom>
          <a:noFill/>
          <a:ln>
            <a:noFill/>
          </a:ln>
        </p:spPr>
        <p:txBody>
          <a:bodyPr anchorCtr="0" anchor="t" bIns="0" lIns="0" spcFirstLastPara="1" rIns="0" wrap="square" tIns="0">
            <a:noAutofit/>
          </a:bodyPr>
          <a:lstStyle>
            <a:lvl1pPr indent="-323850" lvl="0" marL="457200" rtl="0" algn="l">
              <a:lnSpc>
                <a:spcPct val="90000"/>
              </a:lnSpc>
              <a:spcBef>
                <a:spcPts val="450"/>
              </a:spcBef>
              <a:spcAft>
                <a:spcPts val="0"/>
              </a:spcAft>
              <a:buClr>
                <a:schemeClr val="lt1"/>
              </a:buClr>
              <a:buSzPts val="1500"/>
              <a:buFont typeface="Arial"/>
              <a:buChar char="•"/>
              <a:defRPr sz="1500">
                <a:solidFill>
                  <a:schemeClr val="lt1"/>
                </a:solidFill>
              </a:defRPr>
            </a:lvl1pPr>
            <a:lvl2pPr indent="-323850" lvl="1" marL="914400" rtl="0" algn="l">
              <a:lnSpc>
                <a:spcPct val="90000"/>
              </a:lnSpc>
              <a:spcBef>
                <a:spcPts val="900"/>
              </a:spcBef>
              <a:spcAft>
                <a:spcPts val="0"/>
              </a:spcAft>
              <a:buClr>
                <a:schemeClr val="lt1"/>
              </a:buClr>
              <a:buSzPts val="1500"/>
              <a:buFont typeface="Arial"/>
              <a:buChar char="•"/>
              <a:defRPr sz="1500">
                <a:solidFill>
                  <a:schemeClr val="lt1"/>
                </a:solidFill>
              </a:defRPr>
            </a:lvl2pPr>
            <a:lvl3pPr indent="-323850" lvl="2" marL="1371600" rtl="0" algn="l">
              <a:lnSpc>
                <a:spcPct val="90000"/>
              </a:lnSpc>
              <a:spcBef>
                <a:spcPts val="900"/>
              </a:spcBef>
              <a:spcAft>
                <a:spcPts val="0"/>
              </a:spcAft>
              <a:buClr>
                <a:schemeClr val="lt1"/>
              </a:buClr>
              <a:buSzPts val="1500"/>
              <a:buFont typeface="Arial"/>
              <a:buChar char="•"/>
              <a:defRPr sz="1500">
                <a:solidFill>
                  <a:schemeClr val="lt1"/>
                </a:solidFill>
              </a:defRPr>
            </a:lvl3pPr>
            <a:lvl4pPr indent="-323850" lvl="3" marL="1828800" rtl="0" algn="l">
              <a:lnSpc>
                <a:spcPct val="90000"/>
              </a:lnSpc>
              <a:spcBef>
                <a:spcPts val="900"/>
              </a:spcBef>
              <a:spcAft>
                <a:spcPts val="0"/>
              </a:spcAft>
              <a:buClr>
                <a:schemeClr val="lt1"/>
              </a:buClr>
              <a:buSzPts val="1500"/>
              <a:buFont typeface="Arial"/>
              <a:buChar char="•"/>
              <a:defRPr sz="1500">
                <a:solidFill>
                  <a:schemeClr val="lt1"/>
                </a:solidFill>
              </a:defRPr>
            </a:lvl4pPr>
            <a:lvl5pPr indent="-323850" lvl="4" marL="2286000" rtl="0" algn="l">
              <a:lnSpc>
                <a:spcPct val="90000"/>
              </a:lnSpc>
              <a:spcBef>
                <a:spcPts val="900"/>
              </a:spcBef>
              <a:spcAft>
                <a:spcPts val="0"/>
              </a:spcAft>
              <a:buClr>
                <a:schemeClr val="lt1"/>
              </a:buClr>
              <a:buSzPts val="1500"/>
              <a:buFont typeface="Arial"/>
              <a:buChar char="•"/>
              <a:defRPr sz="1500">
                <a:solidFill>
                  <a:schemeClr val="lt1"/>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8" name="Google Shape;1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Section Slide">
  <p:cSld name="7_Section Slide">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4"/>
          <p:cNvSpPr/>
          <p:nvPr>
            <p:ph idx="2" type="pic"/>
          </p:nvPr>
        </p:nvSpPr>
        <p:spPr>
          <a:xfrm>
            <a:off x="4573168" y="2"/>
            <a:ext cx="4570800" cy="51420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21" name="Google Shape;21;p4"/>
          <p:cNvSpPr txBox="1"/>
          <p:nvPr>
            <p:ph type="ctrTitle"/>
          </p:nvPr>
        </p:nvSpPr>
        <p:spPr>
          <a:xfrm>
            <a:off x="-86497" y="194620"/>
            <a:ext cx="4376700" cy="1179600"/>
          </a:xfrm>
          <a:prstGeom prst="rect">
            <a:avLst/>
          </a:prstGeom>
          <a:solidFill>
            <a:schemeClr val="lt1"/>
          </a:solidFill>
          <a:ln>
            <a:noFill/>
          </a:ln>
        </p:spPr>
        <p:txBody>
          <a:bodyPr anchorCtr="0" anchor="ctr" bIns="182875" lIns="457200" spcFirstLastPara="1" rIns="182875" wrap="square" tIns="182875">
            <a:noAutofit/>
          </a:bodyPr>
          <a:lstStyle>
            <a:lvl1pPr lvl="0" rtl="0" algn="l">
              <a:lnSpc>
                <a:spcPct val="93750"/>
              </a:lnSpc>
              <a:spcBef>
                <a:spcPts val="0"/>
              </a:spcBef>
              <a:spcAft>
                <a:spcPts val="0"/>
              </a:spcAft>
              <a:buClr>
                <a:srgbClr val="13294A"/>
              </a:buClr>
              <a:buSzPts val="2400"/>
              <a:buFont typeface="Calibri"/>
              <a:buNone/>
              <a:defRPr b="1" sz="2400">
                <a:solidFill>
                  <a:srgbClr val="13294A"/>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 name="Google Shape;22;p4"/>
          <p:cNvSpPr txBox="1"/>
          <p:nvPr>
            <p:ph idx="1" type="body"/>
          </p:nvPr>
        </p:nvSpPr>
        <p:spPr>
          <a:xfrm>
            <a:off x="365760" y="1504150"/>
            <a:ext cx="3924300" cy="34176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50"/>
              </a:spcBef>
              <a:spcAft>
                <a:spcPts val="0"/>
              </a:spcAft>
              <a:buClr>
                <a:srgbClr val="0C68AC"/>
              </a:buClr>
              <a:buSzPts val="1500"/>
              <a:buNone/>
              <a:defRPr sz="1500">
                <a:solidFill>
                  <a:schemeClr val="lt1"/>
                </a:solidFill>
              </a:defRPr>
            </a:lvl1pPr>
            <a:lvl2pPr indent="-228600" lvl="1" marL="914400" rtl="0" algn="l">
              <a:lnSpc>
                <a:spcPct val="90000"/>
              </a:lnSpc>
              <a:spcBef>
                <a:spcPts val="900"/>
              </a:spcBef>
              <a:spcAft>
                <a:spcPts val="0"/>
              </a:spcAft>
              <a:buClr>
                <a:srgbClr val="0C68AC"/>
              </a:buClr>
              <a:buSzPts val="1500"/>
              <a:buNone/>
              <a:defRPr sz="1500">
                <a:solidFill>
                  <a:schemeClr val="lt1"/>
                </a:solidFill>
              </a:defRPr>
            </a:lvl2pPr>
            <a:lvl3pPr indent="-228600" lvl="2" marL="1371600" rtl="0" algn="l">
              <a:lnSpc>
                <a:spcPct val="90000"/>
              </a:lnSpc>
              <a:spcBef>
                <a:spcPts val="900"/>
              </a:spcBef>
              <a:spcAft>
                <a:spcPts val="0"/>
              </a:spcAft>
              <a:buClr>
                <a:srgbClr val="0C68AC"/>
              </a:buClr>
              <a:buSzPts val="1500"/>
              <a:buNone/>
              <a:defRPr sz="1500">
                <a:solidFill>
                  <a:schemeClr val="lt1"/>
                </a:solidFill>
              </a:defRPr>
            </a:lvl3pPr>
            <a:lvl4pPr indent="-228600" lvl="3" marL="1828800" rtl="0" algn="l">
              <a:lnSpc>
                <a:spcPct val="90000"/>
              </a:lnSpc>
              <a:spcBef>
                <a:spcPts val="900"/>
              </a:spcBef>
              <a:spcAft>
                <a:spcPts val="0"/>
              </a:spcAft>
              <a:buClr>
                <a:srgbClr val="0C68AC"/>
              </a:buClr>
              <a:buSzPts val="1500"/>
              <a:buNone/>
              <a:defRPr sz="1500">
                <a:solidFill>
                  <a:schemeClr val="lt1"/>
                </a:solidFill>
              </a:defRPr>
            </a:lvl4pPr>
            <a:lvl5pPr indent="-228600" lvl="4" marL="2286000" rtl="0" algn="l">
              <a:lnSpc>
                <a:spcPct val="90000"/>
              </a:lnSpc>
              <a:spcBef>
                <a:spcPts val="900"/>
              </a:spcBef>
              <a:spcAft>
                <a:spcPts val="0"/>
              </a:spcAft>
              <a:buClr>
                <a:srgbClr val="0C68AC"/>
              </a:buClr>
              <a:buSzPts val="1500"/>
              <a:buNone/>
              <a:defRPr sz="1500">
                <a:solidFill>
                  <a:schemeClr val="lt1"/>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 name="Google Shape;2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Custom Layout">
  <p:cSld name="7_Custom Layou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5"/>
          <p:cNvSpPr/>
          <p:nvPr>
            <p:ph idx="2" type="pic"/>
          </p:nvPr>
        </p:nvSpPr>
        <p:spPr>
          <a:xfrm>
            <a:off x="274321" y="985478"/>
            <a:ext cx="8607900" cy="2651100"/>
          </a:xfrm>
          <a:prstGeom prst="rect">
            <a:avLst/>
          </a:prstGeom>
          <a:noFill/>
          <a:ln>
            <a:noFill/>
          </a:ln>
        </p:spPr>
        <p:txBody>
          <a:bodyPr anchorCtr="1" anchor="ctr" bIns="0" lIns="0" spcFirstLastPara="1" rIns="0" wrap="square" tIns="0">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26" name="Google Shape;26;p5"/>
          <p:cNvSpPr txBox="1"/>
          <p:nvPr>
            <p:ph type="ctrTitle"/>
          </p:nvPr>
        </p:nvSpPr>
        <p:spPr>
          <a:xfrm>
            <a:off x="-123568" y="188158"/>
            <a:ext cx="9006000" cy="609000"/>
          </a:xfrm>
          <a:prstGeom prst="rect">
            <a:avLst/>
          </a:prstGeom>
          <a:solidFill>
            <a:schemeClr val="lt1"/>
          </a:solidFill>
          <a:ln>
            <a:noFill/>
          </a:ln>
        </p:spPr>
        <p:txBody>
          <a:bodyPr anchorCtr="0" anchor="ctr" bIns="0" lIns="457200" spcFirstLastPara="1" rIns="0" wrap="square" tIns="0">
            <a:noAutofit/>
          </a:bodyPr>
          <a:lstStyle>
            <a:lvl1pPr lvl="0" rtl="0" algn="l">
              <a:lnSpc>
                <a:spcPct val="86666"/>
              </a:lnSpc>
              <a:spcBef>
                <a:spcPts val="0"/>
              </a:spcBef>
              <a:spcAft>
                <a:spcPts val="0"/>
              </a:spcAft>
              <a:buClr>
                <a:srgbClr val="13294A"/>
              </a:buClr>
              <a:buSzPts val="2250"/>
              <a:buFont typeface="Calibri"/>
              <a:buNone/>
              <a:defRPr b="1" sz="2250" cap="none">
                <a:solidFill>
                  <a:srgbClr val="13294A"/>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5"/>
          <p:cNvSpPr txBox="1"/>
          <p:nvPr>
            <p:ph idx="1" type="body"/>
          </p:nvPr>
        </p:nvSpPr>
        <p:spPr>
          <a:xfrm>
            <a:off x="274321" y="3824935"/>
            <a:ext cx="8607900" cy="1062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50"/>
              </a:spcBef>
              <a:spcAft>
                <a:spcPts val="0"/>
              </a:spcAft>
              <a:buClr>
                <a:srgbClr val="0C68AC"/>
              </a:buClr>
              <a:buSzPts val="1500"/>
              <a:buNone/>
              <a:defRPr sz="1500">
                <a:solidFill>
                  <a:schemeClr val="lt1"/>
                </a:solidFill>
              </a:defRPr>
            </a:lvl1pPr>
            <a:lvl2pPr indent="-228600" lvl="1" marL="914400" rtl="0" algn="l">
              <a:lnSpc>
                <a:spcPct val="90000"/>
              </a:lnSpc>
              <a:spcBef>
                <a:spcPts val="900"/>
              </a:spcBef>
              <a:spcAft>
                <a:spcPts val="0"/>
              </a:spcAft>
              <a:buClr>
                <a:srgbClr val="0C68AC"/>
              </a:buClr>
              <a:buSzPts val="1500"/>
              <a:buNone/>
              <a:defRPr sz="1500">
                <a:solidFill>
                  <a:schemeClr val="lt1"/>
                </a:solidFill>
              </a:defRPr>
            </a:lvl2pPr>
            <a:lvl3pPr indent="-228600" lvl="2" marL="1371600" rtl="0" algn="l">
              <a:lnSpc>
                <a:spcPct val="90000"/>
              </a:lnSpc>
              <a:spcBef>
                <a:spcPts val="900"/>
              </a:spcBef>
              <a:spcAft>
                <a:spcPts val="0"/>
              </a:spcAft>
              <a:buClr>
                <a:srgbClr val="0C68AC"/>
              </a:buClr>
              <a:buSzPts val="1500"/>
              <a:buNone/>
              <a:defRPr sz="1500">
                <a:solidFill>
                  <a:schemeClr val="lt1"/>
                </a:solidFill>
              </a:defRPr>
            </a:lvl3pPr>
            <a:lvl4pPr indent="-228600" lvl="3" marL="1828800" rtl="0" algn="l">
              <a:lnSpc>
                <a:spcPct val="90000"/>
              </a:lnSpc>
              <a:spcBef>
                <a:spcPts val="900"/>
              </a:spcBef>
              <a:spcAft>
                <a:spcPts val="0"/>
              </a:spcAft>
              <a:buClr>
                <a:srgbClr val="0C68AC"/>
              </a:buClr>
              <a:buSzPts val="1500"/>
              <a:buNone/>
              <a:defRPr sz="1500">
                <a:solidFill>
                  <a:schemeClr val="lt1"/>
                </a:solidFill>
              </a:defRPr>
            </a:lvl4pPr>
            <a:lvl5pPr indent="-228600" lvl="4" marL="2286000" rtl="0" algn="l">
              <a:lnSpc>
                <a:spcPct val="90000"/>
              </a:lnSpc>
              <a:spcBef>
                <a:spcPts val="900"/>
              </a:spcBef>
              <a:spcAft>
                <a:spcPts val="0"/>
              </a:spcAft>
              <a:buClr>
                <a:srgbClr val="0C68AC"/>
              </a:buClr>
              <a:buSzPts val="1500"/>
              <a:buNone/>
              <a:defRPr sz="1500">
                <a:solidFill>
                  <a:schemeClr val="lt1"/>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8" name="Google Shape;2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Title+Content+PhotoLeft">
  <p:cSld name="3_Title+Content+PhotoLeft">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6"/>
          <p:cNvSpPr/>
          <p:nvPr>
            <p:ph idx="2" type="pic"/>
          </p:nvPr>
        </p:nvSpPr>
        <p:spPr>
          <a:xfrm>
            <a:off x="4149207" y="1014293"/>
            <a:ext cx="4733100" cy="3872700"/>
          </a:xfrm>
          <a:prstGeom prst="rect">
            <a:avLst/>
          </a:prstGeom>
          <a:noFill/>
          <a:ln>
            <a:noFill/>
          </a:ln>
        </p:spPr>
        <p:txBody>
          <a:bodyPr anchorCtr="1" anchor="ctr" bIns="0" lIns="0" spcFirstLastPara="1" rIns="0" wrap="square" tIns="0">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31" name="Google Shape;31;p6"/>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lvl1pPr lvl="0" rtl="0" algn="l">
              <a:lnSpc>
                <a:spcPct val="86666"/>
              </a:lnSpc>
              <a:spcBef>
                <a:spcPts val="0"/>
              </a:spcBef>
              <a:spcAft>
                <a:spcPts val="0"/>
              </a:spcAft>
              <a:buClr>
                <a:schemeClr val="lt1"/>
              </a:buClr>
              <a:buSzPts val="2250"/>
              <a:buFont typeface="Calibri"/>
              <a:buNone/>
              <a:defRPr b="1" sz="225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 name="Google Shape;32;p6"/>
          <p:cNvSpPr txBox="1"/>
          <p:nvPr>
            <p:ph idx="1" type="body"/>
          </p:nvPr>
        </p:nvSpPr>
        <p:spPr>
          <a:xfrm>
            <a:off x="346509" y="1014293"/>
            <a:ext cx="3588300" cy="3872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50"/>
              </a:spcBef>
              <a:spcAft>
                <a:spcPts val="0"/>
              </a:spcAft>
              <a:buClr>
                <a:srgbClr val="0C68AC"/>
              </a:buClr>
              <a:buSzPts val="1500"/>
              <a:buNone/>
              <a:defRPr sz="1500">
                <a:solidFill>
                  <a:srgbClr val="006C92"/>
                </a:solidFill>
              </a:defRPr>
            </a:lvl1pPr>
            <a:lvl2pPr indent="-228600" lvl="1" marL="914400" rtl="0" algn="l">
              <a:lnSpc>
                <a:spcPct val="90000"/>
              </a:lnSpc>
              <a:spcBef>
                <a:spcPts val="900"/>
              </a:spcBef>
              <a:spcAft>
                <a:spcPts val="0"/>
              </a:spcAft>
              <a:buClr>
                <a:srgbClr val="0C68AC"/>
              </a:buClr>
              <a:buSzPts val="1500"/>
              <a:buNone/>
              <a:defRPr sz="1500">
                <a:solidFill>
                  <a:srgbClr val="006C92"/>
                </a:solidFill>
              </a:defRPr>
            </a:lvl2pPr>
            <a:lvl3pPr indent="-228600" lvl="2" marL="1371600" rtl="0" algn="l">
              <a:lnSpc>
                <a:spcPct val="90000"/>
              </a:lnSpc>
              <a:spcBef>
                <a:spcPts val="900"/>
              </a:spcBef>
              <a:spcAft>
                <a:spcPts val="0"/>
              </a:spcAft>
              <a:buClr>
                <a:srgbClr val="0C68AC"/>
              </a:buClr>
              <a:buSzPts val="1500"/>
              <a:buNone/>
              <a:defRPr sz="1500">
                <a:solidFill>
                  <a:srgbClr val="006C92"/>
                </a:solidFill>
              </a:defRPr>
            </a:lvl3pPr>
            <a:lvl4pPr indent="-228600" lvl="3" marL="1828800" rtl="0" algn="l">
              <a:lnSpc>
                <a:spcPct val="90000"/>
              </a:lnSpc>
              <a:spcBef>
                <a:spcPts val="900"/>
              </a:spcBef>
              <a:spcAft>
                <a:spcPts val="0"/>
              </a:spcAft>
              <a:buClr>
                <a:srgbClr val="0C68AC"/>
              </a:buClr>
              <a:buSzPts val="1500"/>
              <a:buNone/>
              <a:defRPr sz="1500">
                <a:solidFill>
                  <a:srgbClr val="006C92"/>
                </a:solidFill>
              </a:defRPr>
            </a:lvl4pPr>
            <a:lvl5pPr indent="-228600" lvl="4" marL="2286000" rtl="0" algn="l">
              <a:lnSpc>
                <a:spcPct val="90000"/>
              </a:lnSpc>
              <a:spcBef>
                <a:spcPts val="900"/>
              </a:spcBef>
              <a:spcAft>
                <a:spcPts val="0"/>
              </a:spcAft>
              <a:buClr>
                <a:srgbClr val="0C68AC"/>
              </a:buClr>
              <a:buSzPts val="1500"/>
              <a:buNone/>
              <a:defRPr sz="1500">
                <a:solidFill>
                  <a:srgbClr val="006C92"/>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3" name="Google Shape;33;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Custom Layout">
  <p:cSld name="6_Custom Layou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p:nvPr>
            <p:ph idx="2" type="pic"/>
          </p:nvPr>
        </p:nvSpPr>
        <p:spPr>
          <a:xfrm>
            <a:off x="274321" y="985478"/>
            <a:ext cx="8607900" cy="2651100"/>
          </a:xfrm>
          <a:prstGeom prst="rect">
            <a:avLst/>
          </a:prstGeom>
          <a:noFill/>
          <a:ln>
            <a:noFill/>
          </a:ln>
        </p:spPr>
        <p:txBody>
          <a:bodyPr anchorCtr="1" anchor="ctr" bIns="0" lIns="0" spcFirstLastPara="1" rIns="0" wrap="square" tIns="0">
            <a:noAutofit/>
          </a:bodyPr>
          <a:lstStyle>
            <a:lvl1pPr lvl="0" marR="0" rtl="0" algn="ctr">
              <a:lnSpc>
                <a:spcPct val="171319"/>
              </a:lnSpc>
              <a:spcBef>
                <a:spcPts val="450"/>
              </a:spcBef>
              <a:spcAft>
                <a:spcPts val="0"/>
              </a:spcAft>
              <a:buClr>
                <a:srgbClr val="006C92"/>
              </a:buClr>
              <a:buSzPts val="788"/>
              <a:buFont typeface="Arial"/>
              <a:buNone/>
              <a:defRPr b="0" i="0" sz="788" u="none" cap="none" strike="noStrike">
                <a:solidFill>
                  <a:srgbClr val="006C92"/>
                </a:solidFill>
                <a:latin typeface="Calibri"/>
                <a:ea typeface="Calibri"/>
                <a:cs typeface="Calibri"/>
                <a:sym typeface="Calibri"/>
              </a:defRPr>
            </a:lvl1pPr>
            <a:lvl2pPr lvl="1" marR="0" rtl="0" algn="l">
              <a:lnSpc>
                <a:spcPct val="77408"/>
              </a:lnSpc>
              <a:spcBef>
                <a:spcPts val="900"/>
              </a:spcBef>
              <a:spcAft>
                <a:spcPts val="0"/>
              </a:spcAft>
              <a:buClr>
                <a:srgbClr val="006C92"/>
              </a:buClr>
              <a:buSzPts val="1744"/>
              <a:buFont typeface="Arial"/>
              <a:buNone/>
              <a:defRPr b="0" i="0" sz="1744" u="none" cap="none" strike="noStrike">
                <a:solidFill>
                  <a:srgbClr val="006C92"/>
                </a:solidFill>
                <a:latin typeface="Calibri"/>
                <a:ea typeface="Calibri"/>
                <a:cs typeface="Calibri"/>
                <a:sym typeface="Calibri"/>
              </a:defRPr>
            </a:lvl2pPr>
            <a:lvl3pPr lvl="2" marR="0" rtl="0" algn="l">
              <a:lnSpc>
                <a:spcPct val="88874"/>
              </a:lnSpc>
              <a:spcBef>
                <a:spcPts val="900"/>
              </a:spcBef>
              <a:spcAft>
                <a:spcPts val="0"/>
              </a:spcAft>
              <a:buClr>
                <a:srgbClr val="006C92"/>
              </a:buClr>
              <a:buSzPts val="1519"/>
              <a:buFont typeface="Arial"/>
              <a:buNone/>
              <a:defRPr b="0" i="0" sz="1519" u="none" cap="none" strike="noStrike">
                <a:solidFill>
                  <a:srgbClr val="006C92"/>
                </a:solidFill>
                <a:latin typeface="Calibri"/>
                <a:ea typeface="Calibri"/>
                <a:cs typeface="Calibri"/>
                <a:sym typeface="Calibri"/>
              </a:defRPr>
            </a:lvl3pPr>
            <a:lvl4pPr lvl="3"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4pPr>
            <a:lvl5pPr lvl="4" marR="0" rtl="0" algn="l">
              <a:lnSpc>
                <a:spcPct val="109046"/>
              </a:lnSpc>
              <a:spcBef>
                <a:spcPts val="900"/>
              </a:spcBef>
              <a:spcAft>
                <a:spcPts val="0"/>
              </a:spcAft>
              <a:buClr>
                <a:srgbClr val="006C92"/>
              </a:buClr>
              <a:buSzPts val="1238"/>
              <a:buFont typeface="Arial"/>
              <a:buNone/>
              <a:defRPr b="0" i="0" sz="1238"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6pPr>
            <a:lvl7pPr lvl="6"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7pPr>
            <a:lvl8pPr lvl="7"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8pPr>
            <a:lvl9pPr lvl="8" marR="0" rtl="0" algn="l">
              <a:spcBef>
                <a:spcPts val="248"/>
              </a:spcBef>
              <a:spcAft>
                <a:spcPts val="0"/>
              </a:spcAft>
              <a:buClr>
                <a:schemeClr val="dk1"/>
              </a:buClr>
              <a:buSzPts val="1238"/>
              <a:buFont typeface="Arial"/>
              <a:buNone/>
              <a:defRPr b="0" i="0" sz="1238" u="none" cap="none" strike="noStrike">
                <a:solidFill>
                  <a:schemeClr val="dk1"/>
                </a:solidFill>
                <a:latin typeface="Arial"/>
                <a:ea typeface="Arial"/>
                <a:cs typeface="Arial"/>
                <a:sym typeface="Arial"/>
              </a:defRPr>
            </a:lvl9pPr>
          </a:lstStyle>
          <a:p/>
        </p:txBody>
      </p:sp>
      <p:sp>
        <p:nvSpPr>
          <p:cNvPr id="36" name="Google Shape;36;p7"/>
          <p:cNvSpPr txBox="1"/>
          <p:nvPr>
            <p:ph type="ctrTitle"/>
          </p:nvPr>
        </p:nvSpPr>
        <p:spPr>
          <a:xfrm>
            <a:off x="-123568" y="188158"/>
            <a:ext cx="9006000" cy="609000"/>
          </a:xfrm>
          <a:prstGeom prst="rect">
            <a:avLst/>
          </a:prstGeom>
          <a:solidFill>
            <a:srgbClr val="006C92"/>
          </a:solidFill>
          <a:ln>
            <a:noFill/>
          </a:ln>
        </p:spPr>
        <p:txBody>
          <a:bodyPr anchorCtr="0" anchor="ctr" bIns="0" lIns="457200" spcFirstLastPara="1" rIns="0" wrap="square" tIns="0">
            <a:noAutofit/>
          </a:bodyPr>
          <a:lstStyle>
            <a:lvl1pPr lvl="0" rtl="0" algn="l">
              <a:lnSpc>
                <a:spcPct val="86666"/>
              </a:lnSpc>
              <a:spcBef>
                <a:spcPts val="0"/>
              </a:spcBef>
              <a:spcAft>
                <a:spcPts val="0"/>
              </a:spcAft>
              <a:buClr>
                <a:schemeClr val="lt1"/>
              </a:buClr>
              <a:buSzPts val="2250"/>
              <a:buFont typeface="Calibri"/>
              <a:buNone/>
              <a:defRPr b="1" sz="2250" cap="none">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7"/>
          <p:cNvSpPr txBox="1"/>
          <p:nvPr>
            <p:ph idx="1" type="body"/>
          </p:nvPr>
        </p:nvSpPr>
        <p:spPr>
          <a:xfrm>
            <a:off x="274321" y="3824935"/>
            <a:ext cx="8607900" cy="10620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50"/>
              </a:spcBef>
              <a:spcAft>
                <a:spcPts val="0"/>
              </a:spcAft>
              <a:buClr>
                <a:srgbClr val="0C68AC"/>
              </a:buClr>
              <a:buSzPts val="1500"/>
              <a:buNone/>
              <a:defRPr sz="1500">
                <a:solidFill>
                  <a:srgbClr val="006C92"/>
                </a:solidFill>
              </a:defRPr>
            </a:lvl1pPr>
            <a:lvl2pPr indent="-228600" lvl="1" marL="914400" rtl="0" algn="l">
              <a:lnSpc>
                <a:spcPct val="90000"/>
              </a:lnSpc>
              <a:spcBef>
                <a:spcPts val="900"/>
              </a:spcBef>
              <a:spcAft>
                <a:spcPts val="0"/>
              </a:spcAft>
              <a:buClr>
                <a:srgbClr val="0C68AC"/>
              </a:buClr>
              <a:buSzPts val="1500"/>
              <a:buNone/>
              <a:defRPr sz="1500">
                <a:solidFill>
                  <a:srgbClr val="006C92"/>
                </a:solidFill>
              </a:defRPr>
            </a:lvl2pPr>
            <a:lvl3pPr indent="-228600" lvl="2" marL="1371600" rtl="0" algn="l">
              <a:lnSpc>
                <a:spcPct val="90000"/>
              </a:lnSpc>
              <a:spcBef>
                <a:spcPts val="900"/>
              </a:spcBef>
              <a:spcAft>
                <a:spcPts val="0"/>
              </a:spcAft>
              <a:buClr>
                <a:srgbClr val="0C68AC"/>
              </a:buClr>
              <a:buSzPts val="1500"/>
              <a:buNone/>
              <a:defRPr sz="1500">
                <a:solidFill>
                  <a:srgbClr val="006C92"/>
                </a:solidFill>
              </a:defRPr>
            </a:lvl3pPr>
            <a:lvl4pPr indent="-228600" lvl="3" marL="1828800" rtl="0" algn="l">
              <a:lnSpc>
                <a:spcPct val="90000"/>
              </a:lnSpc>
              <a:spcBef>
                <a:spcPts val="900"/>
              </a:spcBef>
              <a:spcAft>
                <a:spcPts val="0"/>
              </a:spcAft>
              <a:buClr>
                <a:srgbClr val="0C68AC"/>
              </a:buClr>
              <a:buSzPts val="1500"/>
              <a:buNone/>
              <a:defRPr sz="1500">
                <a:solidFill>
                  <a:srgbClr val="006C92"/>
                </a:solidFill>
              </a:defRPr>
            </a:lvl4pPr>
            <a:lvl5pPr indent="-228600" lvl="4" marL="2286000" rtl="0" algn="l">
              <a:lnSpc>
                <a:spcPct val="90000"/>
              </a:lnSpc>
              <a:spcBef>
                <a:spcPts val="900"/>
              </a:spcBef>
              <a:spcAft>
                <a:spcPts val="0"/>
              </a:spcAft>
              <a:buClr>
                <a:srgbClr val="0C68AC"/>
              </a:buClr>
              <a:buSzPts val="1500"/>
              <a:buNone/>
              <a:defRPr sz="1500">
                <a:solidFill>
                  <a:srgbClr val="006C92"/>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38" name="Google Shape;3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ection Slide">
  <p:cSld name="2_Section Slide">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8"/>
          <p:cNvSpPr/>
          <p:nvPr>
            <p:ph idx="2" type="pic"/>
          </p:nvPr>
        </p:nvSpPr>
        <p:spPr>
          <a:xfrm>
            <a:off x="6" y="2"/>
            <a:ext cx="4570800" cy="51420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1" name="Google Shape;41;p8"/>
          <p:cNvSpPr txBox="1"/>
          <p:nvPr>
            <p:ph type="ctrTitle"/>
          </p:nvPr>
        </p:nvSpPr>
        <p:spPr>
          <a:xfrm>
            <a:off x="4869706" y="194620"/>
            <a:ext cx="4376700" cy="1179600"/>
          </a:xfrm>
          <a:prstGeom prst="rect">
            <a:avLst/>
          </a:prstGeom>
          <a:solidFill>
            <a:srgbClr val="006C92"/>
          </a:solidFill>
          <a:ln>
            <a:noFill/>
          </a:ln>
        </p:spPr>
        <p:txBody>
          <a:bodyPr anchorCtr="0" anchor="ctr" bIns="182875" lIns="182875" spcFirstLastPara="1" rIns="274300" wrap="square" tIns="182875">
            <a:noAutofit/>
          </a:bodyPr>
          <a:lstStyle>
            <a:lvl1pPr lvl="0" rtl="0" algn="l">
              <a:lnSpc>
                <a:spcPct val="93750"/>
              </a:lnSpc>
              <a:spcBef>
                <a:spcPts val="0"/>
              </a:spcBef>
              <a:spcAft>
                <a:spcPts val="0"/>
              </a:spcAft>
              <a:buClr>
                <a:schemeClr val="lt1"/>
              </a:buClr>
              <a:buSzPts val="2400"/>
              <a:buFont typeface="Calibri"/>
              <a:buNone/>
              <a:defRPr b="1" sz="2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8"/>
          <p:cNvSpPr txBox="1"/>
          <p:nvPr>
            <p:ph idx="1" type="body"/>
          </p:nvPr>
        </p:nvSpPr>
        <p:spPr>
          <a:xfrm>
            <a:off x="5048410" y="1504150"/>
            <a:ext cx="3766500" cy="34176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50"/>
              </a:spcBef>
              <a:spcAft>
                <a:spcPts val="0"/>
              </a:spcAft>
              <a:buClr>
                <a:srgbClr val="0C68AC"/>
              </a:buClr>
              <a:buSzPts val="1500"/>
              <a:buNone/>
              <a:defRPr sz="1500">
                <a:solidFill>
                  <a:srgbClr val="006C92"/>
                </a:solidFill>
              </a:defRPr>
            </a:lvl1pPr>
            <a:lvl2pPr indent="-228600" lvl="1" marL="914400" rtl="0" algn="l">
              <a:lnSpc>
                <a:spcPct val="90000"/>
              </a:lnSpc>
              <a:spcBef>
                <a:spcPts val="900"/>
              </a:spcBef>
              <a:spcAft>
                <a:spcPts val="0"/>
              </a:spcAft>
              <a:buClr>
                <a:srgbClr val="0C68AC"/>
              </a:buClr>
              <a:buSzPts val="1500"/>
              <a:buNone/>
              <a:defRPr sz="1500">
                <a:solidFill>
                  <a:srgbClr val="006C92"/>
                </a:solidFill>
              </a:defRPr>
            </a:lvl2pPr>
            <a:lvl3pPr indent="-228600" lvl="2" marL="1371600" rtl="0" algn="l">
              <a:lnSpc>
                <a:spcPct val="90000"/>
              </a:lnSpc>
              <a:spcBef>
                <a:spcPts val="900"/>
              </a:spcBef>
              <a:spcAft>
                <a:spcPts val="0"/>
              </a:spcAft>
              <a:buClr>
                <a:srgbClr val="0C68AC"/>
              </a:buClr>
              <a:buSzPts val="1500"/>
              <a:buNone/>
              <a:defRPr sz="1500">
                <a:solidFill>
                  <a:srgbClr val="006C92"/>
                </a:solidFill>
              </a:defRPr>
            </a:lvl3pPr>
            <a:lvl4pPr indent="-228600" lvl="3" marL="1828800" rtl="0" algn="l">
              <a:lnSpc>
                <a:spcPct val="90000"/>
              </a:lnSpc>
              <a:spcBef>
                <a:spcPts val="900"/>
              </a:spcBef>
              <a:spcAft>
                <a:spcPts val="0"/>
              </a:spcAft>
              <a:buClr>
                <a:srgbClr val="0C68AC"/>
              </a:buClr>
              <a:buSzPts val="1500"/>
              <a:buNone/>
              <a:defRPr sz="1500">
                <a:solidFill>
                  <a:srgbClr val="006C92"/>
                </a:solidFill>
              </a:defRPr>
            </a:lvl4pPr>
            <a:lvl5pPr indent="-228600" lvl="4" marL="2286000" rtl="0" algn="l">
              <a:lnSpc>
                <a:spcPct val="90000"/>
              </a:lnSpc>
              <a:spcBef>
                <a:spcPts val="900"/>
              </a:spcBef>
              <a:spcAft>
                <a:spcPts val="0"/>
              </a:spcAft>
              <a:buClr>
                <a:srgbClr val="0C68AC"/>
              </a:buClr>
              <a:buSzPts val="1500"/>
              <a:buNone/>
              <a:defRPr sz="1500">
                <a:solidFill>
                  <a:srgbClr val="006C92"/>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43" name="Google Shape;4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Section Slide">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9"/>
          <p:cNvSpPr/>
          <p:nvPr>
            <p:ph idx="2" type="pic"/>
          </p:nvPr>
        </p:nvSpPr>
        <p:spPr>
          <a:xfrm>
            <a:off x="6" y="2"/>
            <a:ext cx="4570800" cy="51420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46" name="Google Shape;46;p9"/>
          <p:cNvSpPr txBox="1"/>
          <p:nvPr>
            <p:ph type="ctrTitle"/>
          </p:nvPr>
        </p:nvSpPr>
        <p:spPr>
          <a:xfrm>
            <a:off x="4869706" y="194620"/>
            <a:ext cx="4376700" cy="1179600"/>
          </a:xfrm>
          <a:prstGeom prst="rect">
            <a:avLst/>
          </a:prstGeom>
          <a:solidFill>
            <a:schemeClr val="lt1"/>
          </a:solidFill>
          <a:ln>
            <a:noFill/>
          </a:ln>
        </p:spPr>
        <p:txBody>
          <a:bodyPr anchorCtr="0" anchor="ctr" bIns="182875" lIns="182875" spcFirstLastPara="1" rIns="274300" wrap="square" tIns="182875">
            <a:noAutofit/>
          </a:bodyPr>
          <a:lstStyle>
            <a:lvl1pPr lvl="0" rtl="0" algn="l">
              <a:lnSpc>
                <a:spcPct val="93750"/>
              </a:lnSpc>
              <a:spcBef>
                <a:spcPts val="0"/>
              </a:spcBef>
              <a:spcAft>
                <a:spcPts val="0"/>
              </a:spcAft>
              <a:buClr>
                <a:srgbClr val="13294A"/>
              </a:buClr>
              <a:buSzPts val="2400"/>
              <a:buFont typeface="Calibri"/>
              <a:buNone/>
              <a:defRPr b="1" sz="2400">
                <a:solidFill>
                  <a:srgbClr val="13294A"/>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9"/>
          <p:cNvSpPr txBox="1"/>
          <p:nvPr>
            <p:ph idx="1" type="body"/>
          </p:nvPr>
        </p:nvSpPr>
        <p:spPr>
          <a:xfrm>
            <a:off x="5048410" y="1504150"/>
            <a:ext cx="3766500" cy="34176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50"/>
              </a:spcBef>
              <a:spcAft>
                <a:spcPts val="0"/>
              </a:spcAft>
              <a:buClr>
                <a:srgbClr val="0C68AC"/>
              </a:buClr>
              <a:buSzPts val="1500"/>
              <a:buNone/>
              <a:defRPr sz="1500">
                <a:solidFill>
                  <a:schemeClr val="lt1"/>
                </a:solidFill>
              </a:defRPr>
            </a:lvl1pPr>
            <a:lvl2pPr indent="-228600" lvl="1" marL="914400" rtl="0" algn="l">
              <a:lnSpc>
                <a:spcPct val="90000"/>
              </a:lnSpc>
              <a:spcBef>
                <a:spcPts val="900"/>
              </a:spcBef>
              <a:spcAft>
                <a:spcPts val="0"/>
              </a:spcAft>
              <a:buClr>
                <a:srgbClr val="0C68AC"/>
              </a:buClr>
              <a:buSzPts val="1500"/>
              <a:buNone/>
              <a:defRPr sz="1500">
                <a:solidFill>
                  <a:schemeClr val="lt1"/>
                </a:solidFill>
              </a:defRPr>
            </a:lvl2pPr>
            <a:lvl3pPr indent="-228600" lvl="2" marL="1371600" rtl="0" algn="l">
              <a:lnSpc>
                <a:spcPct val="90000"/>
              </a:lnSpc>
              <a:spcBef>
                <a:spcPts val="900"/>
              </a:spcBef>
              <a:spcAft>
                <a:spcPts val="0"/>
              </a:spcAft>
              <a:buClr>
                <a:srgbClr val="0C68AC"/>
              </a:buClr>
              <a:buSzPts val="1500"/>
              <a:buNone/>
              <a:defRPr sz="1500">
                <a:solidFill>
                  <a:schemeClr val="lt1"/>
                </a:solidFill>
              </a:defRPr>
            </a:lvl3pPr>
            <a:lvl4pPr indent="-228600" lvl="3" marL="1828800" rtl="0" algn="l">
              <a:lnSpc>
                <a:spcPct val="90000"/>
              </a:lnSpc>
              <a:spcBef>
                <a:spcPts val="900"/>
              </a:spcBef>
              <a:spcAft>
                <a:spcPts val="0"/>
              </a:spcAft>
              <a:buClr>
                <a:srgbClr val="0C68AC"/>
              </a:buClr>
              <a:buSzPts val="1500"/>
              <a:buNone/>
              <a:defRPr sz="1500">
                <a:solidFill>
                  <a:schemeClr val="lt1"/>
                </a:solidFill>
              </a:defRPr>
            </a:lvl4pPr>
            <a:lvl5pPr indent="-228600" lvl="4" marL="2286000" rtl="0" algn="l">
              <a:lnSpc>
                <a:spcPct val="90000"/>
              </a:lnSpc>
              <a:spcBef>
                <a:spcPts val="900"/>
              </a:spcBef>
              <a:spcAft>
                <a:spcPts val="0"/>
              </a:spcAft>
              <a:buClr>
                <a:srgbClr val="0C68AC"/>
              </a:buClr>
              <a:buSzPts val="1500"/>
              <a:buNone/>
              <a:defRPr sz="1500">
                <a:solidFill>
                  <a:schemeClr val="lt1"/>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48" name="Google Shape;4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Section Slide">
  <p:cSld name="5_Section Slide">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10"/>
          <p:cNvSpPr/>
          <p:nvPr>
            <p:ph idx="2" type="pic"/>
          </p:nvPr>
        </p:nvSpPr>
        <p:spPr>
          <a:xfrm>
            <a:off x="4573168" y="2"/>
            <a:ext cx="4570800" cy="5142000"/>
          </a:xfrm>
          <a:prstGeom prst="rect">
            <a:avLst/>
          </a:prstGeom>
          <a:blipFill rotWithShape="1">
            <a:blip r:embed="rId3">
              <a:alphaModFix/>
            </a:blip>
            <a:stretch>
              <a:fillRect b="0" l="0" r="0" t="0"/>
            </a:stretch>
          </a:blipFill>
          <a:ln>
            <a:noFill/>
          </a:ln>
        </p:spPr>
        <p:txBody>
          <a:bodyPr anchorCtr="0" anchor="ctr" bIns="0" lIns="0" spcFirstLastPara="1" rIns="0" wrap="square" tIns="451800">
            <a:noAutofit/>
          </a:bodyPr>
          <a:lstStyle>
            <a:lvl1pPr lvl="0" marR="0" rtl="0" algn="ctr">
              <a:lnSpc>
                <a:spcPct val="184678"/>
              </a:lnSpc>
              <a:spcBef>
                <a:spcPts val="450"/>
              </a:spcBef>
              <a:spcAft>
                <a:spcPts val="0"/>
              </a:spcAft>
              <a:buClr>
                <a:srgbClr val="FFFFFF"/>
              </a:buClr>
              <a:buSzPts val="731"/>
              <a:buFont typeface="Arial"/>
              <a:buNone/>
              <a:defRPr b="1" i="0" sz="731" u="none" cap="none" strike="noStrike">
                <a:solidFill>
                  <a:srgbClr val="FFFFFF"/>
                </a:solidFill>
                <a:latin typeface="Arial"/>
                <a:ea typeface="Arial"/>
                <a:cs typeface="Arial"/>
                <a:sym typeface="Arial"/>
              </a:defRPr>
            </a:lvl1pPr>
            <a:lvl2pPr lvl="1"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lvl="2"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lvl="3"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lvl="4"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lvl="5" marR="0" rtl="0" algn="l">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lvl="6"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lvl="7"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lvl="8"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51" name="Google Shape;51;p10"/>
          <p:cNvSpPr txBox="1"/>
          <p:nvPr>
            <p:ph type="ctrTitle"/>
          </p:nvPr>
        </p:nvSpPr>
        <p:spPr>
          <a:xfrm>
            <a:off x="-86497" y="194620"/>
            <a:ext cx="4376700" cy="1179600"/>
          </a:xfrm>
          <a:prstGeom prst="rect">
            <a:avLst/>
          </a:prstGeom>
          <a:solidFill>
            <a:srgbClr val="006C92"/>
          </a:solidFill>
          <a:ln>
            <a:noFill/>
          </a:ln>
        </p:spPr>
        <p:txBody>
          <a:bodyPr anchorCtr="0" anchor="ctr" bIns="182875" lIns="457200" spcFirstLastPara="1" rIns="182875" wrap="square" tIns="182875">
            <a:noAutofit/>
          </a:bodyPr>
          <a:lstStyle>
            <a:lvl1pPr lvl="0" rtl="0" algn="l">
              <a:lnSpc>
                <a:spcPct val="93750"/>
              </a:lnSpc>
              <a:spcBef>
                <a:spcPts val="0"/>
              </a:spcBef>
              <a:spcAft>
                <a:spcPts val="0"/>
              </a:spcAft>
              <a:buClr>
                <a:schemeClr val="lt1"/>
              </a:buClr>
              <a:buSzPts val="2400"/>
              <a:buFont typeface="Calibri"/>
              <a:buNone/>
              <a:defRPr b="1" sz="2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10"/>
          <p:cNvSpPr txBox="1"/>
          <p:nvPr>
            <p:ph idx="1" type="body"/>
          </p:nvPr>
        </p:nvSpPr>
        <p:spPr>
          <a:xfrm>
            <a:off x="365760" y="1504150"/>
            <a:ext cx="3924300" cy="34176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450"/>
              </a:spcBef>
              <a:spcAft>
                <a:spcPts val="0"/>
              </a:spcAft>
              <a:buClr>
                <a:srgbClr val="0C68AC"/>
              </a:buClr>
              <a:buSzPts val="1500"/>
              <a:buNone/>
              <a:defRPr sz="1500">
                <a:solidFill>
                  <a:srgbClr val="006C92"/>
                </a:solidFill>
              </a:defRPr>
            </a:lvl1pPr>
            <a:lvl2pPr indent="-228600" lvl="1" marL="914400" rtl="0" algn="l">
              <a:lnSpc>
                <a:spcPct val="90000"/>
              </a:lnSpc>
              <a:spcBef>
                <a:spcPts val="900"/>
              </a:spcBef>
              <a:spcAft>
                <a:spcPts val="0"/>
              </a:spcAft>
              <a:buClr>
                <a:srgbClr val="0C68AC"/>
              </a:buClr>
              <a:buSzPts val="1500"/>
              <a:buNone/>
              <a:defRPr sz="1500">
                <a:solidFill>
                  <a:srgbClr val="006C92"/>
                </a:solidFill>
              </a:defRPr>
            </a:lvl2pPr>
            <a:lvl3pPr indent="-228600" lvl="2" marL="1371600" rtl="0" algn="l">
              <a:lnSpc>
                <a:spcPct val="90000"/>
              </a:lnSpc>
              <a:spcBef>
                <a:spcPts val="900"/>
              </a:spcBef>
              <a:spcAft>
                <a:spcPts val="0"/>
              </a:spcAft>
              <a:buClr>
                <a:srgbClr val="0C68AC"/>
              </a:buClr>
              <a:buSzPts val="1500"/>
              <a:buNone/>
              <a:defRPr sz="1500">
                <a:solidFill>
                  <a:srgbClr val="006C92"/>
                </a:solidFill>
              </a:defRPr>
            </a:lvl3pPr>
            <a:lvl4pPr indent="-228600" lvl="3" marL="1828800" rtl="0" algn="l">
              <a:lnSpc>
                <a:spcPct val="90000"/>
              </a:lnSpc>
              <a:spcBef>
                <a:spcPts val="900"/>
              </a:spcBef>
              <a:spcAft>
                <a:spcPts val="0"/>
              </a:spcAft>
              <a:buClr>
                <a:srgbClr val="0C68AC"/>
              </a:buClr>
              <a:buSzPts val="1500"/>
              <a:buNone/>
              <a:defRPr sz="1500">
                <a:solidFill>
                  <a:srgbClr val="006C92"/>
                </a:solidFill>
              </a:defRPr>
            </a:lvl4pPr>
            <a:lvl5pPr indent="-228600" lvl="4" marL="2286000" rtl="0" algn="l">
              <a:lnSpc>
                <a:spcPct val="90000"/>
              </a:lnSpc>
              <a:spcBef>
                <a:spcPts val="900"/>
              </a:spcBef>
              <a:spcAft>
                <a:spcPts val="0"/>
              </a:spcAft>
              <a:buClr>
                <a:srgbClr val="0C68AC"/>
              </a:buClr>
              <a:buSzPts val="1500"/>
              <a:buNone/>
              <a:defRPr sz="1500">
                <a:solidFill>
                  <a:srgbClr val="006C92"/>
                </a:solidFill>
              </a:defRPr>
            </a:lvl5pPr>
            <a:lvl6pPr indent="-342900" lvl="5" marL="2743200" rtl="0" algn="l">
              <a:spcBef>
                <a:spcPts val="90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53" name="Google Shape;5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21374" y="114300"/>
            <a:ext cx="5643300" cy="685800"/>
          </a:xfrm>
          <a:prstGeom prst="rect">
            <a:avLst/>
          </a:prstGeom>
          <a:noFill/>
          <a:ln>
            <a:noFill/>
          </a:ln>
        </p:spPr>
        <p:txBody>
          <a:bodyPr anchorCtr="0" anchor="b" bIns="0" lIns="0" spcFirstLastPara="1" rIns="91425" wrap="square" tIns="0">
            <a:noAutofit/>
          </a:bodyPr>
          <a:lstStyle>
            <a:lvl1pPr lvl="0" marR="0" rtl="0" algn="l">
              <a:lnSpc>
                <a:spcPct val="107174"/>
              </a:lnSpc>
              <a:spcBef>
                <a:spcPts val="0"/>
              </a:spcBef>
              <a:spcAft>
                <a:spcPts val="0"/>
              </a:spcAft>
              <a:buClr>
                <a:srgbClr val="007DBA"/>
              </a:buClr>
              <a:buSzPts val="1575"/>
              <a:buFont typeface="Calibri"/>
              <a:buNone/>
              <a:defRPr b="0" i="0" sz="1575" u="none" cap="none" strike="noStrike">
                <a:solidFill>
                  <a:srgbClr val="007DBA"/>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 name="Google Shape;7;p1"/>
          <p:cNvSpPr txBox="1"/>
          <p:nvPr>
            <p:ph idx="1" type="body"/>
          </p:nvPr>
        </p:nvSpPr>
        <p:spPr>
          <a:xfrm>
            <a:off x="321371" y="1218031"/>
            <a:ext cx="8518500" cy="3674700"/>
          </a:xfrm>
          <a:prstGeom prst="rect">
            <a:avLst/>
          </a:prstGeom>
          <a:noFill/>
          <a:ln>
            <a:noFill/>
          </a:ln>
        </p:spPr>
        <p:txBody>
          <a:bodyPr anchorCtr="0" anchor="t" bIns="0" lIns="0" spcFirstLastPara="1" rIns="0" wrap="square" tIns="0">
            <a:noAutofit/>
          </a:bodyPr>
          <a:lstStyle>
            <a:lvl1pPr indent="-323850" lvl="0" marL="457200" marR="0" rtl="0" algn="l">
              <a:lnSpc>
                <a:spcPct val="90000"/>
              </a:lnSpc>
              <a:spcBef>
                <a:spcPts val="45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1pPr>
            <a:lvl2pPr indent="-323850" lvl="1" marL="9144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2pPr>
            <a:lvl3pPr indent="-323850" lvl="2" marL="13716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3pPr>
            <a:lvl4pPr indent="-323850" lvl="3" marL="18288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4pPr>
            <a:lvl5pPr indent="-323850" lvl="4" marL="2286000" marR="0" rtl="0" algn="l">
              <a:lnSpc>
                <a:spcPct val="90000"/>
              </a:lnSpc>
              <a:spcBef>
                <a:spcPts val="900"/>
              </a:spcBef>
              <a:spcAft>
                <a:spcPts val="0"/>
              </a:spcAft>
              <a:buClr>
                <a:srgbClr val="006C92"/>
              </a:buClr>
              <a:buSzPts val="1500"/>
              <a:buFont typeface="Arial"/>
              <a:buChar char="•"/>
              <a:defRPr b="0" i="0" sz="1500" u="none" cap="none" strike="noStrike">
                <a:solidFill>
                  <a:srgbClr val="006C92"/>
                </a:solidFill>
                <a:latin typeface="Calibri"/>
                <a:ea typeface="Calibri"/>
                <a:cs typeface="Calibri"/>
                <a:sym typeface="Calibri"/>
              </a:defRPr>
            </a:lvl5pPr>
            <a:lvl6pPr indent="-300037" lvl="5" marL="2743200" marR="0" rtl="0" algn="l">
              <a:spcBef>
                <a:spcPts val="900"/>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6pPr>
            <a:lvl7pPr indent="-300037" lvl="6" marL="32004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7pPr>
            <a:lvl8pPr indent="-300037" lvl="7" marL="36576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8pPr>
            <a:lvl9pPr indent="-300037" lvl="8" marL="4114800" marR="0" rtl="0" algn="l">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006C92"/>
                </a:solidFill>
                <a:latin typeface="Calibri"/>
                <a:ea typeface="Calibri"/>
                <a:cs typeface="Calibri"/>
                <a:sym typeface="Calibri"/>
              </a:defRPr>
            </a:lvl1pPr>
            <a:lvl2pPr lvl="1" algn="r">
              <a:buNone/>
              <a:defRPr sz="1300">
                <a:solidFill>
                  <a:srgbClr val="006C92"/>
                </a:solidFill>
                <a:latin typeface="Calibri"/>
                <a:ea typeface="Calibri"/>
                <a:cs typeface="Calibri"/>
                <a:sym typeface="Calibri"/>
              </a:defRPr>
            </a:lvl2pPr>
            <a:lvl3pPr lvl="2" algn="r">
              <a:buNone/>
              <a:defRPr sz="1300">
                <a:solidFill>
                  <a:srgbClr val="006C92"/>
                </a:solidFill>
                <a:latin typeface="Calibri"/>
                <a:ea typeface="Calibri"/>
                <a:cs typeface="Calibri"/>
                <a:sym typeface="Calibri"/>
              </a:defRPr>
            </a:lvl3pPr>
            <a:lvl4pPr lvl="3" algn="r">
              <a:buNone/>
              <a:defRPr sz="1300">
                <a:solidFill>
                  <a:srgbClr val="006C92"/>
                </a:solidFill>
                <a:latin typeface="Calibri"/>
                <a:ea typeface="Calibri"/>
                <a:cs typeface="Calibri"/>
                <a:sym typeface="Calibri"/>
              </a:defRPr>
            </a:lvl4pPr>
            <a:lvl5pPr lvl="4" algn="r">
              <a:buNone/>
              <a:defRPr sz="1300">
                <a:solidFill>
                  <a:srgbClr val="006C92"/>
                </a:solidFill>
                <a:latin typeface="Calibri"/>
                <a:ea typeface="Calibri"/>
                <a:cs typeface="Calibri"/>
                <a:sym typeface="Calibri"/>
              </a:defRPr>
            </a:lvl5pPr>
            <a:lvl6pPr lvl="5" algn="r">
              <a:buNone/>
              <a:defRPr sz="1300">
                <a:solidFill>
                  <a:srgbClr val="006C92"/>
                </a:solidFill>
                <a:latin typeface="Calibri"/>
                <a:ea typeface="Calibri"/>
                <a:cs typeface="Calibri"/>
                <a:sym typeface="Calibri"/>
              </a:defRPr>
            </a:lvl6pPr>
            <a:lvl7pPr lvl="6" algn="r">
              <a:buNone/>
              <a:defRPr sz="1300">
                <a:solidFill>
                  <a:srgbClr val="006C92"/>
                </a:solidFill>
                <a:latin typeface="Calibri"/>
                <a:ea typeface="Calibri"/>
                <a:cs typeface="Calibri"/>
                <a:sym typeface="Calibri"/>
              </a:defRPr>
            </a:lvl7pPr>
            <a:lvl8pPr lvl="7" algn="r">
              <a:buNone/>
              <a:defRPr sz="1300">
                <a:solidFill>
                  <a:srgbClr val="006C92"/>
                </a:solidFill>
                <a:latin typeface="Calibri"/>
                <a:ea typeface="Calibri"/>
                <a:cs typeface="Calibri"/>
                <a:sym typeface="Calibri"/>
              </a:defRPr>
            </a:lvl8pPr>
            <a:lvl9pPr lvl="8" algn="r">
              <a:buNone/>
              <a:defRPr sz="1300">
                <a:solidFill>
                  <a:srgbClr val="006C9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192">
          <p15:clr>
            <a:srgbClr val="F26B43"/>
          </p15:clr>
        </p15:guide>
        <p15:guide id="4" pos="5568">
          <p15:clr>
            <a:srgbClr val="F26B43"/>
          </p15:clr>
        </p15:guide>
        <p15:guide id="5" orient="horz" pos="468">
          <p15:clr>
            <a:srgbClr val="F26B43"/>
          </p15:clr>
        </p15:guide>
        <p15:guide id="6" orient="horz" pos="756">
          <p15:clr>
            <a:srgbClr val="F26B43"/>
          </p15:clr>
        </p15:guide>
        <p15:guide id="7" orient="horz" pos="307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www.adafruit.com/product/4269"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2.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41.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hyperlink" Target="https://ucsdms.wordpress.com/about/ucsd-campu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ieeexplore.ieee.org/abstract/document/5345555"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49.png"/><Relationship Id="rId5" Type="http://schemas.openxmlformats.org/officeDocument/2006/relationships/image" Target="../media/image6.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6A96"/>
        </a:solidFill>
      </p:bgPr>
    </p:bg>
    <p:spTree>
      <p:nvGrpSpPr>
        <p:cNvPr id="99" name="Shape 99"/>
        <p:cNvGrpSpPr/>
        <p:nvPr/>
      </p:nvGrpSpPr>
      <p:grpSpPr>
        <a:xfrm>
          <a:off x="0" y="0"/>
          <a:ext cx="0" cy="0"/>
          <a:chOff x="0" y="0"/>
          <a:chExt cx="0" cy="0"/>
        </a:xfrm>
      </p:grpSpPr>
      <p:sp>
        <p:nvSpPr>
          <p:cNvPr id="100" name="Google Shape;100;p20"/>
          <p:cNvSpPr txBox="1"/>
          <p:nvPr>
            <p:ph type="ctrTitle"/>
          </p:nvPr>
        </p:nvSpPr>
        <p:spPr>
          <a:xfrm>
            <a:off x="510450" y="1257300"/>
            <a:ext cx="8123100" cy="15885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lang="en" sz="3600"/>
              <a:t>Food waste estimation using </a:t>
            </a:r>
            <a:endParaRPr sz="3600"/>
          </a:p>
          <a:p>
            <a:pPr indent="0" lvl="0" marL="0" rtl="0" algn="l">
              <a:spcBef>
                <a:spcPts val="0"/>
              </a:spcBef>
              <a:spcAft>
                <a:spcPts val="0"/>
              </a:spcAft>
              <a:buNone/>
            </a:pPr>
            <a:r>
              <a:rPr lang="en" sz="3600"/>
              <a:t>Received Signal Strength Indicator</a:t>
            </a:r>
            <a:endParaRPr sz="3600"/>
          </a:p>
        </p:txBody>
      </p:sp>
      <p:sp>
        <p:nvSpPr>
          <p:cNvPr id="101" name="Google Shape;101;p20"/>
          <p:cNvSpPr txBox="1"/>
          <p:nvPr>
            <p:ph idx="1" type="subTitle"/>
          </p:nvPr>
        </p:nvSpPr>
        <p:spPr>
          <a:xfrm>
            <a:off x="510450" y="3182313"/>
            <a:ext cx="8123100" cy="630000"/>
          </a:xfrm>
          <a:prstGeom prst="rect">
            <a:avLst/>
          </a:prstGeom>
        </p:spPr>
        <p:txBody>
          <a:bodyPr anchorCtr="0" anchor="t" bIns="0" lIns="0" spcFirstLastPara="1" rIns="0" wrap="square" tIns="0">
            <a:noAutofit/>
          </a:bodyPr>
          <a:lstStyle/>
          <a:p>
            <a:pPr indent="0" lvl="0" marL="0" rtl="0" algn="l">
              <a:spcBef>
                <a:spcPts val="450"/>
              </a:spcBef>
              <a:spcAft>
                <a:spcPts val="0"/>
              </a:spcAft>
              <a:buNone/>
            </a:pPr>
            <a:r>
              <a:rPr lang="en" sz="2200"/>
              <a:t>CSE 291 Topics in Embedded Computing and Communication </a:t>
            </a:r>
            <a:endParaRPr sz="2200"/>
          </a:p>
          <a:p>
            <a:pPr indent="0" lvl="0" marL="0" rtl="0" algn="l">
              <a:spcBef>
                <a:spcPts val="450"/>
              </a:spcBef>
              <a:spcAft>
                <a:spcPts val="0"/>
              </a:spcAft>
              <a:buNone/>
            </a:pPr>
            <a:r>
              <a:rPr lang="en" sz="2200"/>
              <a:t>Prof. Aaron Schulman</a:t>
            </a:r>
            <a:endParaRPr sz="2200"/>
          </a:p>
          <a:p>
            <a:pPr indent="0" lvl="0" marL="0" rtl="0" algn="l">
              <a:spcBef>
                <a:spcPts val="450"/>
              </a:spcBef>
              <a:spcAft>
                <a:spcPts val="0"/>
              </a:spcAft>
              <a:buNone/>
            </a:pPr>
            <a:r>
              <a:t/>
            </a:r>
            <a:endParaRPr sz="1800"/>
          </a:p>
          <a:p>
            <a:pPr indent="0" lvl="0" marL="0" rtl="0" algn="r">
              <a:spcBef>
                <a:spcPts val="450"/>
              </a:spcBef>
              <a:spcAft>
                <a:spcPts val="0"/>
              </a:spcAft>
              <a:buNone/>
            </a:pPr>
            <a:r>
              <a:rPr lang="en" sz="1800"/>
              <a:t>Daniel Koohmarey </a:t>
            </a:r>
            <a:endParaRPr sz="1800"/>
          </a:p>
          <a:p>
            <a:pPr indent="0" lvl="0" marL="0" rtl="0" algn="r">
              <a:spcBef>
                <a:spcPts val="450"/>
              </a:spcBef>
              <a:spcAft>
                <a:spcPts val="0"/>
              </a:spcAft>
              <a:buNone/>
            </a:pPr>
            <a:r>
              <a:rPr lang="en" sz="1800"/>
              <a:t>Nitish Nagesh</a:t>
            </a:r>
            <a:endParaRPr sz="1800"/>
          </a:p>
        </p:txBody>
      </p:sp>
      <p:sp>
        <p:nvSpPr>
          <p:cNvPr id="102" name="Google Shape;102;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29"/>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RSSI Reading Test Harness</a:t>
            </a:r>
            <a:endParaRPr/>
          </a:p>
        </p:txBody>
      </p:sp>
      <p:pic>
        <p:nvPicPr>
          <p:cNvPr id="563" name="Google Shape;563;p29"/>
          <p:cNvPicPr preferRelativeResize="0"/>
          <p:nvPr/>
        </p:nvPicPr>
        <p:blipFill>
          <a:blip r:embed="rId3">
            <a:alphaModFix/>
          </a:blip>
          <a:stretch>
            <a:fillRect/>
          </a:stretch>
        </p:blipFill>
        <p:spPr>
          <a:xfrm>
            <a:off x="2903363" y="950125"/>
            <a:ext cx="2952126" cy="3936200"/>
          </a:xfrm>
          <a:prstGeom prst="rect">
            <a:avLst/>
          </a:prstGeom>
          <a:noFill/>
          <a:ln>
            <a:noFill/>
          </a:ln>
        </p:spPr>
      </p:pic>
      <p:sp>
        <p:nvSpPr>
          <p:cNvPr id="564" name="Google Shape;56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65" name="Google Shape;565;p29"/>
          <p:cNvGrpSpPr/>
          <p:nvPr/>
        </p:nvGrpSpPr>
        <p:grpSpPr>
          <a:xfrm>
            <a:off x="6412553" y="144021"/>
            <a:ext cx="2459534" cy="616765"/>
            <a:chOff x="810235" y="2571750"/>
            <a:chExt cx="2764453" cy="1289225"/>
          </a:xfrm>
        </p:grpSpPr>
        <p:grpSp>
          <p:nvGrpSpPr>
            <p:cNvPr id="566" name="Google Shape;566;p29"/>
            <p:cNvGrpSpPr/>
            <p:nvPr/>
          </p:nvGrpSpPr>
          <p:grpSpPr>
            <a:xfrm>
              <a:off x="810235" y="2571760"/>
              <a:ext cx="805300" cy="648346"/>
              <a:chOff x="823157" y="2564629"/>
              <a:chExt cx="3450300" cy="648346"/>
            </a:xfrm>
          </p:grpSpPr>
          <p:sp>
            <p:nvSpPr>
              <p:cNvPr id="567" name="Google Shape;567;p29"/>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29"/>
              <p:cNvGrpSpPr/>
              <p:nvPr/>
            </p:nvGrpSpPr>
            <p:grpSpPr>
              <a:xfrm>
                <a:off x="823157" y="2564629"/>
                <a:ext cx="3450300" cy="647261"/>
                <a:chOff x="823157" y="2564629"/>
                <a:chExt cx="3450300" cy="647261"/>
              </a:xfrm>
            </p:grpSpPr>
            <p:grpSp>
              <p:nvGrpSpPr>
                <p:cNvPr id="569" name="Google Shape;569;p29"/>
                <p:cNvGrpSpPr/>
                <p:nvPr/>
              </p:nvGrpSpPr>
              <p:grpSpPr>
                <a:xfrm>
                  <a:off x="881025" y="2800065"/>
                  <a:ext cx="92400" cy="411825"/>
                  <a:chOff x="845575" y="2563700"/>
                  <a:chExt cx="92400" cy="411825"/>
                </a:xfrm>
              </p:grpSpPr>
              <p:cxnSp>
                <p:nvCxnSpPr>
                  <p:cNvPr id="570" name="Google Shape;570;p2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71" name="Google Shape;571;p2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29"/>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573" name="Google Shape;573;p29"/>
            <p:cNvGrpSpPr/>
            <p:nvPr/>
          </p:nvGrpSpPr>
          <p:grpSpPr>
            <a:xfrm>
              <a:off x="1226164" y="2709722"/>
              <a:ext cx="691561" cy="1151253"/>
              <a:chOff x="2525595" y="2702596"/>
              <a:chExt cx="3329614" cy="1151253"/>
            </a:xfrm>
          </p:grpSpPr>
          <p:sp>
            <p:nvSpPr>
              <p:cNvPr id="574" name="Google Shape;574;p29"/>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29"/>
              <p:cNvGrpSpPr/>
              <p:nvPr/>
            </p:nvGrpSpPr>
            <p:grpSpPr>
              <a:xfrm>
                <a:off x="2525595" y="2702596"/>
                <a:ext cx="3329614" cy="1151253"/>
                <a:chOff x="2525595" y="2702596"/>
                <a:chExt cx="3329614" cy="1151253"/>
              </a:xfrm>
            </p:grpSpPr>
            <p:sp>
              <p:nvSpPr>
                <p:cNvPr id="576" name="Google Shape;576;p29"/>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577" name="Google Shape;577;p29"/>
                <p:cNvGrpSpPr/>
                <p:nvPr/>
              </p:nvGrpSpPr>
              <p:grpSpPr>
                <a:xfrm rot="10800000">
                  <a:off x="2849073" y="3079467"/>
                  <a:ext cx="92400" cy="411825"/>
                  <a:chOff x="2070100" y="2563700"/>
                  <a:chExt cx="92400" cy="411825"/>
                </a:xfrm>
              </p:grpSpPr>
              <p:cxnSp>
                <p:nvCxnSpPr>
                  <p:cNvPr id="578" name="Google Shape;578;p2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79" name="Google Shape;579;p2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29"/>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581" name="Google Shape;581;p29"/>
            <p:cNvGrpSpPr/>
            <p:nvPr/>
          </p:nvGrpSpPr>
          <p:grpSpPr>
            <a:xfrm>
              <a:off x="1667823" y="2571750"/>
              <a:ext cx="850318" cy="648356"/>
              <a:chOff x="823105" y="2564619"/>
              <a:chExt cx="2067895" cy="648356"/>
            </a:xfrm>
          </p:grpSpPr>
          <p:sp>
            <p:nvSpPr>
              <p:cNvPr id="582" name="Google Shape;582;p29"/>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29"/>
              <p:cNvGrpSpPr/>
              <p:nvPr/>
            </p:nvGrpSpPr>
            <p:grpSpPr>
              <a:xfrm>
                <a:off x="823105" y="2564619"/>
                <a:ext cx="1694100" cy="647271"/>
                <a:chOff x="823105" y="2564619"/>
                <a:chExt cx="1694100" cy="647271"/>
              </a:xfrm>
            </p:grpSpPr>
            <p:grpSp>
              <p:nvGrpSpPr>
                <p:cNvPr id="584" name="Google Shape;584;p29"/>
                <p:cNvGrpSpPr/>
                <p:nvPr/>
              </p:nvGrpSpPr>
              <p:grpSpPr>
                <a:xfrm>
                  <a:off x="881025" y="2800065"/>
                  <a:ext cx="92400" cy="411825"/>
                  <a:chOff x="845575" y="2563700"/>
                  <a:chExt cx="92400" cy="411825"/>
                </a:xfrm>
              </p:grpSpPr>
              <p:cxnSp>
                <p:nvCxnSpPr>
                  <p:cNvPr id="585" name="Google Shape;585;p2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86" name="Google Shape;586;p2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29"/>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588" name="Google Shape;588;p29"/>
            <p:cNvGrpSpPr/>
            <p:nvPr/>
          </p:nvGrpSpPr>
          <p:grpSpPr>
            <a:xfrm>
              <a:off x="2142819" y="2709722"/>
              <a:ext cx="691561" cy="1151253"/>
              <a:chOff x="2525595" y="2702596"/>
              <a:chExt cx="3329614" cy="1151253"/>
            </a:xfrm>
          </p:grpSpPr>
          <p:sp>
            <p:nvSpPr>
              <p:cNvPr id="589" name="Google Shape;589;p29"/>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29"/>
              <p:cNvGrpSpPr/>
              <p:nvPr/>
            </p:nvGrpSpPr>
            <p:grpSpPr>
              <a:xfrm>
                <a:off x="2525595" y="2702596"/>
                <a:ext cx="3329614" cy="1151253"/>
                <a:chOff x="2525595" y="2702596"/>
                <a:chExt cx="3329614" cy="1151253"/>
              </a:xfrm>
            </p:grpSpPr>
            <p:sp>
              <p:nvSpPr>
                <p:cNvPr id="591" name="Google Shape;591;p29"/>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592" name="Google Shape;592;p29"/>
                <p:cNvGrpSpPr/>
                <p:nvPr/>
              </p:nvGrpSpPr>
              <p:grpSpPr>
                <a:xfrm rot="10800000">
                  <a:off x="2849073" y="3079467"/>
                  <a:ext cx="92400" cy="411825"/>
                  <a:chOff x="2070100" y="2563700"/>
                  <a:chExt cx="92400" cy="411825"/>
                </a:xfrm>
              </p:grpSpPr>
              <p:cxnSp>
                <p:nvCxnSpPr>
                  <p:cNvPr id="593" name="Google Shape;593;p2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94" name="Google Shape;594;p2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29"/>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596" name="Google Shape;596;p29"/>
            <p:cNvGrpSpPr/>
            <p:nvPr/>
          </p:nvGrpSpPr>
          <p:grpSpPr>
            <a:xfrm>
              <a:off x="2550566" y="2571750"/>
              <a:ext cx="667501" cy="648356"/>
              <a:chOff x="823105" y="2564619"/>
              <a:chExt cx="2859900" cy="648356"/>
            </a:xfrm>
          </p:grpSpPr>
          <p:sp>
            <p:nvSpPr>
              <p:cNvPr id="597" name="Google Shape;597;p29"/>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 name="Google Shape;598;p29"/>
              <p:cNvGrpSpPr/>
              <p:nvPr/>
            </p:nvGrpSpPr>
            <p:grpSpPr>
              <a:xfrm>
                <a:off x="823105" y="2564619"/>
                <a:ext cx="2859900" cy="647271"/>
                <a:chOff x="823105" y="2564619"/>
                <a:chExt cx="2859900" cy="647271"/>
              </a:xfrm>
            </p:grpSpPr>
            <p:grpSp>
              <p:nvGrpSpPr>
                <p:cNvPr id="599" name="Google Shape;599;p29"/>
                <p:cNvGrpSpPr/>
                <p:nvPr/>
              </p:nvGrpSpPr>
              <p:grpSpPr>
                <a:xfrm>
                  <a:off x="881025" y="2800065"/>
                  <a:ext cx="92400" cy="411825"/>
                  <a:chOff x="845575" y="2563700"/>
                  <a:chExt cx="92400" cy="411825"/>
                </a:xfrm>
              </p:grpSpPr>
              <p:cxnSp>
                <p:nvCxnSpPr>
                  <p:cNvPr id="600" name="Google Shape;600;p2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01" name="Google Shape;601;p2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29"/>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603" name="Google Shape;603;p29"/>
            <p:cNvGrpSpPr/>
            <p:nvPr/>
          </p:nvGrpSpPr>
          <p:grpSpPr>
            <a:xfrm>
              <a:off x="2907073" y="2709722"/>
              <a:ext cx="667615" cy="1151253"/>
              <a:chOff x="2525595" y="2702596"/>
              <a:chExt cx="2323757" cy="1151253"/>
            </a:xfrm>
          </p:grpSpPr>
          <p:sp>
            <p:nvSpPr>
              <p:cNvPr id="604" name="Google Shape;604;p29"/>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29"/>
              <p:cNvGrpSpPr/>
              <p:nvPr/>
            </p:nvGrpSpPr>
            <p:grpSpPr>
              <a:xfrm>
                <a:off x="2525595" y="2702596"/>
                <a:ext cx="2017714" cy="1151253"/>
                <a:chOff x="2525595" y="2702596"/>
                <a:chExt cx="2017714" cy="1151253"/>
              </a:xfrm>
            </p:grpSpPr>
            <p:sp>
              <p:nvSpPr>
                <p:cNvPr id="606" name="Google Shape;606;p29"/>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607" name="Google Shape;607;p29"/>
                <p:cNvGrpSpPr/>
                <p:nvPr/>
              </p:nvGrpSpPr>
              <p:grpSpPr>
                <a:xfrm rot="10800000">
                  <a:off x="2849073" y="3079467"/>
                  <a:ext cx="92400" cy="411825"/>
                  <a:chOff x="2070100" y="2563700"/>
                  <a:chExt cx="92400" cy="411825"/>
                </a:xfrm>
              </p:grpSpPr>
              <p:cxnSp>
                <p:nvCxnSpPr>
                  <p:cNvPr id="608" name="Google Shape;608;p2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09" name="Google Shape;609;p2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 name="Google Shape;610;p29"/>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30"/>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Configuration Considerations</a:t>
            </a:r>
            <a:endParaRPr/>
          </a:p>
        </p:txBody>
      </p:sp>
      <p:sp>
        <p:nvSpPr>
          <p:cNvPr id="616" name="Google Shape;616;p30"/>
          <p:cNvSpPr txBox="1"/>
          <p:nvPr>
            <p:ph idx="1" type="body"/>
          </p:nvPr>
        </p:nvSpPr>
        <p:spPr>
          <a:xfrm>
            <a:off x="346497" y="1014300"/>
            <a:ext cx="4929900" cy="3872700"/>
          </a:xfrm>
          <a:prstGeom prst="rect">
            <a:avLst/>
          </a:prstGeom>
        </p:spPr>
        <p:txBody>
          <a:bodyPr anchorCtr="0" anchor="t" bIns="0" lIns="0" spcFirstLastPara="1" rIns="0" wrap="square" tIns="0">
            <a:noAutofit/>
          </a:bodyPr>
          <a:lstStyle/>
          <a:p>
            <a:pPr indent="-323850" lvl="0" marL="457200" rtl="0" algn="l">
              <a:spcBef>
                <a:spcPts val="450"/>
              </a:spcBef>
              <a:spcAft>
                <a:spcPts val="0"/>
              </a:spcAft>
              <a:buSzPts val="1500"/>
              <a:buChar char="●"/>
            </a:pPr>
            <a:r>
              <a:rPr lang="en"/>
              <a:t>The RFM22-B Transceiver allowed us to configure:</a:t>
            </a:r>
            <a:endParaRPr/>
          </a:p>
          <a:p>
            <a:pPr indent="-323850" lvl="1" marL="914400" rtl="0" algn="l">
              <a:spcBef>
                <a:spcPts val="0"/>
              </a:spcBef>
              <a:spcAft>
                <a:spcPts val="0"/>
              </a:spcAft>
              <a:buSzPts val="1500"/>
              <a:buChar char="○"/>
            </a:pPr>
            <a:r>
              <a:rPr lang="en"/>
              <a:t>Frequency</a:t>
            </a:r>
            <a:endParaRPr/>
          </a:p>
          <a:p>
            <a:pPr indent="-323850" lvl="2" marL="1371600" rtl="0" algn="l">
              <a:spcBef>
                <a:spcPts val="0"/>
              </a:spcBef>
              <a:spcAft>
                <a:spcPts val="0"/>
              </a:spcAft>
              <a:buSzPts val="1500"/>
              <a:buChar char="■"/>
            </a:pPr>
            <a:r>
              <a:rPr lang="en"/>
              <a:t>Range from </a:t>
            </a:r>
            <a:r>
              <a:rPr lang="en"/>
              <a:t>4</a:t>
            </a:r>
            <a:r>
              <a:rPr lang="en"/>
              <a:t>33/470/868/915MHz</a:t>
            </a:r>
            <a:endParaRPr/>
          </a:p>
          <a:p>
            <a:pPr indent="-323850" lvl="1" marL="914400" rtl="0" algn="l">
              <a:spcBef>
                <a:spcPts val="0"/>
              </a:spcBef>
              <a:spcAft>
                <a:spcPts val="0"/>
              </a:spcAft>
              <a:buSzPts val="1500"/>
              <a:buChar char="○"/>
            </a:pPr>
            <a:r>
              <a:rPr lang="en"/>
              <a:t>Power</a:t>
            </a:r>
            <a:endParaRPr/>
          </a:p>
          <a:p>
            <a:pPr indent="-323850" lvl="2" marL="1371600" rtl="0" algn="l">
              <a:spcBef>
                <a:spcPts val="0"/>
              </a:spcBef>
              <a:spcAft>
                <a:spcPts val="0"/>
              </a:spcAft>
              <a:buSzPts val="1500"/>
              <a:buChar char="■"/>
            </a:pPr>
            <a:r>
              <a:rPr lang="en"/>
              <a:t>Range from 1 - </a:t>
            </a:r>
            <a:r>
              <a:rPr lang="en"/>
              <a:t>20 dBm </a:t>
            </a:r>
            <a:r>
              <a:rPr lang="en"/>
              <a:t>output power</a:t>
            </a:r>
            <a:endParaRPr/>
          </a:p>
          <a:p>
            <a:pPr indent="0" lvl="0" marL="0" rtl="0" algn="l">
              <a:spcBef>
                <a:spcPts val="900"/>
              </a:spcBef>
              <a:spcAft>
                <a:spcPts val="0"/>
              </a:spcAft>
              <a:buNone/>
            </a:pPr>
            <a:r>
              <a:t/>
            </a:r>
            <a:endParaRPr/>
          </a:p>
          <a:p>
            <a:pPr indent="-323850" lvl="0" marL="457200" rtl="0" algn="l">
              <a:spcBef>
                <a:spcPts val="900"/>
              </a:spcBef>
              <a:spcAft>
                <a:spcPts val="0"/>
              </a:spcAft>
              <a:buSzPts val="1500"/>
              <a:buChar char="●"/>
            </a:pPr>
            <a:r>
              <a:rPr lang="en"/>
              <a:t>From a setup perspective, we needed to determine Transmitter/Receiver Position</a:t>
            </a:r>
            <a:endParaRPr/>
          </a:p>
          <a:p>
            <a:pPr indent="-323850" lvl="1" marL="914400" rtl="0" algn="l">
              <a:spcBef>
                <a:spcPts val="0"/>
              </a:spcBef>
              <a:spcAft>
                <a:spcPts val="0"/>
              </a:spcAft>
              <a:buSzPts val="1500"/>
              <a:buChar char="○"/>
            </a:pPr>
            <a:r>
              <a:rPr lang="en"/>
              <a:t>Does transmitting/receiving from the “ground” position affect data?</a:t>
            </a:r>
            <a:endParaRPr/>
          </a:p>
        </p:txBody>
      </p:sp>
      <p:sp>
        <p:nvSpPr>
          <p:cNvPr id="617" name="Google Shape;61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18" name="Google Shape;618;p30"/>
          <p:cNvGrpSpPr/>
          <p:nvPr/>
        </p:nvGrpSpPr>
        <p:grpSpPr>
          <a:xfrm>
            <a:off x="6412553" y="144021"/>
            <a:ext cx="2459534" cy="616765"/>
            <a:chOff x="810235" y="2571750"/>
            <a:chExt cx="2764453" cy="1289225"/>
          </a:xfrm>
        </p:grpSpPr>
        <p:grpSp>
          <p:nvGrpSpPr>
            <p:cNvPr id="619" name="Google Shape;619;p30"/>
            <p:cNvGrpSpPr/>
            <p:nvPr/>
          </p:nvGrpSpPr>
          <p:grpSpPr>
            <a:xfrm>
              <a:off x="810235" y="2571760"/>
              <a:ext cx="805300" cy="648346"/>
              <a:chOff x="823157" y="2564629"/>
              <a:chExt cx="3450300" cy="648346"/>
            </a:xfrm>
          </p:grpSpPr>
          <p:sp>
            <p:nvSpPr>
              <p:cNvPr id="620" name="Google Shape;620;p30"/>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 name="Google Shape;621;p30"/>
              <p:cNvGrpSpPr/>
              <p:nvPr/>
            </p:nvGrpSpPr>
            <p:grpSpPr>
              <a:xfrm>
                <a:off x="823157" y="2564629"/>
                <a:ext cx="3450300" cy="647261"/>
                <a:chOff x="823157" y="2564629"/>
                <a:chExt cx="3450300" cy="647261"/>
              </a:xfrm>
            </p:grpSpPr>
            <p:grpSp>
              <p:nvGrpSpPr>
                <p:cNvPr id="622" name="Google Shape;622;p30"/>
                <p:cNvGrpSpPr/>
                <p:nvPr/>
              </p:nvGrpSpPr>
              <p:grpSpPr>
                <a:xfrm>
                  <a:off x="881025" y="2800065"/>
                  <a:ext cx="92400" cy="411825"/>
                  <a:chOff x="845575" y="2563700"/>
                  <a:chExt cx="92400" cy="411825"/>
                </a:xfrm>
              </p:grpSpPr>
              <p:cxnSp>
                <p:nvCxnSpPr>
                  <p:cNvPr id="623" name="Google Shape;623;p3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24" name="Google Shape;624;p3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30"/>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626" name="Google Shape;626;p30"/>
            <p:cNvGrpSpPr/>
            <p:nvPr/>
          </p:nvGrpSpPr>
          <p:grpSpPr>
            <a:xfrm>
              <a:off x="1226164" y="2709722"/>
              <a:ext cx="691561" cy="1151253"/>
              <a:chOff x="2525595" y="2702596"/>
              <a:chExt cx="3329614" cy="1151253"/>
            </a:xfrm>
          </p:grpSpPr>
          <p:sp>
            <p:nvSpPr>
              <p:cNvPr id="627" name="Google Shape;627;p30"/>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8" name="Google Shape;628;p30"/>
              <p:cNvGrpSpPr/>
              <p:nvPr/>
            </p:nvGrpSpPr>
            <p:grpSpPr>
              <a:xfrm>
                <a:off x="2525595" y="2702596"/>
                <a:ext cx="3329614" cy="1151253"/>
                <a:chOff x="2525595" y="2702596"/>
                <a:chExt cx="3329614" cy="1151253"/>
              </a:xfrm>
            </p:grpSpPr>
            <p:sp>
              <p:nvSpPr>
                <p:cNvPr id="629" name="Google Shape;629;p30"/>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630" name="Google Shape;630;p30"/>
                <p:cNvGrpSpPr/>
                <p:nvPr/>
              </p:nvGrpSpPr>
              <p:grpSpPr>
                <a:xfrm rot="10800000">
                  <a:off x="2849073" y="3079467"/>
                  <a:ext cx="92400" cy="411825"/>
                  <a:chOff x="2070100" y="2563700"/>
                  <a:chExt cx="92400" cy="411825"/>
                </a:xfrm>
              </p:grpSpPr>
              <p:cxnSp>
                <p:nvCxnSpPr>
                  <p:cNvPr id="631" name="Google Shape;631;p3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32" name="Google Shape;632;p3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 name="Google Shape;633;p30"/>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634" name="Google Shape;634;p30"/>
            <p:cNvGrpSpPr/>
            <p:nvPr/>
          </p:nvGrpSpPr>
          <p:grpSpPr>
            <a:xfrm>
              <a:off x="1667823" y="2571750"/>
              <a:ext cx="850318" cy="648356"/>
              <a:chOff x="823105" y="2564619"/>
              <a:chExt cx="2067895" cy="648356"/>
            </a:xfrm>
          </p:grpSpPr>
          <p:sp>
            <p:nvSpPr>
              <p:cNvPr id="635" name="Google Shape;635;p30"/>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 name="Google Shape;636;p30"/>
              <p:cNvGrpSpPr/>
              <p:nvPr/>
            </p:nvGrpSpPr>
            <p:grpSpPr>
              <a:xfrm>
                <a:off x="823105" y="2564619"/>
                <a:ext cx="1694100" cy="647271"/>
                <a:chOff x="823105" y="2564619"/>
                <a:chExt cx="1694100" cy="647271"/>
              </a:xfrm>
            </p:grpSpPr>
            <p:grpSp>
              <p:nvGrpSpPr>
                <p:cNvPr id="637" name="Google Shape;637;p30"/>
                <p:cNvGrpSpPr/>
                <p:nvPr/>
              </p:nvGrpSpPr>
              <p:grpSpPr>
                <a:xfrm>
                  <a:off x="881025" y="2800065"/>
                  <a:ext cx="92400" cy="411825"/>
                  <a:chOff x="845575" y="2563700"/>
                  <a:chExt cx="92400" cy="411825"/>
                </a:xfrm>
              </p:grpSpPr>
              <p:cxnSp>
                <p:nvCxnSpPr>
                  <p:cNvPr id="638" name="Google Shape;638;p3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39" name="Google Shape;639;p3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30"/>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641" name="Google Shape;641;p30"/>
            <p:cNvGrpSpPr/>
            <p:nvPr/>
          </p:nvGrpSpPr>
          <p:grpSpPr>
            <a:xfrm>
              <a:off x="2142819" y="2709722"/>
              <a:ext cx="691561" cy="1151253"/>
              <a:chOff x="2525595" y="2702596"/>
              <a:chExt cx="3329614" cy="1151253"/>
            </a:xfrm>
          </p:grpSpPr>
          <p:sp>
            <p:nvSpPr>
              <p:cNvPr id="642" name="Google Shape;642;p30"/>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30"/>
              <p:cNvGrpSpPr/>
              <p:nvPr/>
            </p:nvGrpSpPr>
            <p:grpSpPr>
              <a:xfrm>
                <a:off x="2525595" y="2702596"/>
                <a:ext cx="3329614" cy="1151253"/>
                <a:chOff x="2525595" y="2702596"/>
                <a:chExt cx="3329614" cy="1151253"/>
              </a:xfrm>
            </p:grpSpPr>
            <p:sp>
              <p:nvSpPr>
                <p:cNvPr id="644" name="Google Shape;644;p30"/>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645" name="Google Shape;645;p30"/>
                <p:cNvGrpSpPr/>
                <p:nvPr/>
              </p:nvGrpSpPr>
              <p:grpSpPr>
                <a:xfrm rot="10800000">
                  <a:off x="2849073" y="3079467"/>
                  <a:ext cx="92400" cy="411825"/>
                  <a:chOff x="2070100" y="2563700"/>
                  <a:chExt cx="92400" cy="411825"/>
                </a:xfrm>
              </p:grpSpPr>
              <p:cxnSp>
                <p:nvCxnSpPr>
                  <p:cNvPr id="646" name="Google Shape;646;p3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47" name="Google Shape;647;p3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30"/>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649" name="Google Shape;649;p30"/>
            <p:cNvGrpSpPr/>
            <p:nvPr/>
          </p:nvGrpSpPr>
          <p:grpSpPr>
            <a:xfrm>
              <a:off x="2550566" y="2571750"/>
              <a:ext cx="667501" cy="648356"/>
              <a:chOff x="823105" y="2564619"/>
              <a:chExt cx="2859900" cy="648356"/>
            </a:xfrm>
          </p:grpSpPr>
          <p:sp>
            <p:nvSpPr>
              <p:cNvPr id="650" name="Google Shape;650;p30"/>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30"/>
              <p:cNvGrpSpPr/>
              <p:nvPr/>
            </p:nvGrpSpPr>
            <p:grpSpPr>
              <a:xfrm>
                <a:off x="823105" y="2564619"/>
                <a:ext cx="2859900" cy="647271"/>
                <a:chOff x="823105" y="2564619"/>
                <a:chExt cx="2859900" cy="647271"/>
              </a:xfrm>
            </p:grpSpPr>
            <p:grpSp>
              <p:nvGrpSpPr>
                <p:cNvPr id="652" name="Google Shape;652;p30"/>
                <p:cNvGrpSpPr/>
                <p:nvPr/>
              </p:nvGrpSpPr>
              <p:grpSpPr>
                <a:xfrm>
                  <a:off x="881025" y="2800065"/>
                  <a:ext cx="92400" cy="411825"/>
                  <a:chOff x="845575" y="2563700"/>
                  <a:chExt cx="92400" cy="411825"/>
                </a:xfrm>
              </p:grpSpPr>
              <p:cxnSp>
                <p:nvCxnSpPr>
                  <p:cNvPr id="653" name="Google Shape;653;p3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54" name="Google Shape;654;p3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30"/>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656" name="Google Shape;656;p30"/>
            <p:cNvGrpSpPr/>
            <p:nvPr/>
          </p:nvGrpSpPr>
          <p:grpSpPr>
            <a:xfrm>
              <a:off x="2907073" y="2709722"/>
              <a:ext cx="667615" cy="1151253"/>
              <a:chOff x="2525595" y="2702596"/>
              <a:chExt cx="2323757" cy="1151253"/>
            </a:xfrm>
          </p:grpSpPr>
          <p:sp>
            <p:nvSpPr>
              <p:cNvPr id="657" name="Google Shape;657;p30"/>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 name="Google Shape;658;p30"/>
              <p:cNvGrpSpPr/>
              <p:nvPr/>
            </p:nvGrpSpPr>
            <p:grpSpPr>
              <a:xfrm>
                <a:off x="2525595" y="2702596"/>
                <a:ext cx="2017714" cy="1151253"/>
                <a:chOff x="2525595" y="2702596"/>
                <a:chExt cx="2017714" cy="1151253"/>
              </a:xfrm>
            </p:grpSpPr>
            <p:sp>
              <p:nvSpPr>
                <p:cNvPr id="659" name="Google Shape;659;p30"/>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660" name="Google Shape;660;p30"/>
                <p:cNvGrpSpPr/>
                <p:nvPr/>
              </p:nvGrpSpPr>
              <p:grpSpPr>
                <a:xfrm rot="10800000">
                  <a:off x="2849073" y="3079467"/>
                  <a:ext cx="92400" cy="411825"/>
                  <a:chOff x="2070100" y="2563700"/>
                  <a:chExt cx="92400" cy="411825"/>
                </a:xfrm>
              </p:grpSpPr>
              <p:cxnSp>
                <p:nvCxnSpPr>
                  <p:cNvPr id="661" name="Google Shape;661;p3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62" name="Google Shape;662;p3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30"/>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31"/>
          <p:cNvSpPr/>
          <p:nvPr>
            <p:ph idx="2" type="pic"/>
          </p:nvPr>
        </p:nvSpPr>
        <p:spPr>
          <a:xfrm>
            <a:off x="4149207" y="1014293"/>
            <a:ext cx="4733100" cy="3872700"/>
          </a:xfrm>
          <a:prstGeom prst="rect">
            <a:avLst/>
          </a:prstGeom>
        </p:spPr>
        <p:txBody>
          <a:bodyPr anchorCtr="1" anchor="ctr" bIns="0" lIns="0" spcFirstLastPara="1" rIns="0" wrap="square" tIns="0">
            <a:noAutofit/>
          </a:bodyPr>
          <a:lstStyle/>
          <a:p>
            <a:pPr indent="0" lvl="0" marL="0" rtl="0" algn="ctr">
              <a:spcBef>
                <a:spcPts val="450"/>
              </a:spcBef>
              <a:spcAft>
                <a:spcPts val="900"/>
              </a:spcAft>
              <a:buNone/>
            </a:pPr>
            <a:r>
              <a:t/>
            </a:r>
            <a:endParaRPr/>
          </a:p>
        </p:txBody>
      </p:sp>
      <p:sp>
        <p:nvSpPr>
          <p:cNvPr id="669" name="Google Shape;669;p31"/>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Configuration Considerations - Frequency</a:t>
            </a:r>
            <a:endParaRPr/>
          </a:p>
        </p:txBody>
      </p:sp>
      <p:sp>
        <p:nvSpPr>
          <p:cNvPr id="670" name="Google Shape;670;p31"/>
          <p:cNvSpPr txBox="1"/>
          <p:nvPr>
            <p:ph idx="1" type="body"/>
          </p:nvPr>
        </p:nvSpPr>
        <p:spPr>
          <a:xfrm>
            <a:off x="346509" y="1014293"/>
            <a:ext cx="3588300" cy="3872700"/>
          </a:xfrm>
          <a:prstGeom prst="rect">
            <a:avLst/>
          </a:prstGeom>
        </p:spPr>
        <p:txBody>
          <a:bodyPr anchorCtr="0" anchor="t" bIns="0" lIns="0" spcFirstLastPara="1" rIns="0" wrap="square" tIns="0">
            <a:noAutofit/>
          </a:bodyPr>
          <a:lstStyle/>
          <a:p>
            <a:pPr indent="0" lvl="0" marL="0" rtl="0" algn="l">
              <a:spcBef>
                <a:spcPts val="450"/>
              </a:spcBef>
              <a:spcAft>
                <a:spcPts val="0"/>
              </a:spcAft>
              <a:buNone/>
            </a:pPr>
            <a:r>
              <a:rPr lang="en"/>
              <a:t>Simple spring antenna - 915 MHz</a:t>
            </a:r>
            <a:endParaRPr/>
          </a:p>
          <a:p>
            <a:pPr indent="0" lvl="0" marL="0" rtl="0" algn="l">
              <a:spcBef>
                <a:spcPts val="900"/>
              </a:spcBef>
              <a:spcAft>
                <a:spcPts val="0"/>
              </a:spcAft>
              <a:buNone/>
            </a:pPr>
            <a:r>
              <a:rPr lang="en"/>
              <a:t>2.15dBi of gain</a:t>
            </a:r>
            <a:endParaRPr/>
          </a:p>
          <a:p>
            <a:pPr indent="0" lvl="0" marL="0" rtl="0" algn="l">
              <a:spcBef>
                <a:spcPts val="900"/>
              </a:spcBef>
              <a:spcAft>
                <a:spcPts val="0"/>
              </a:spcAft>
              <a:buNone/>
            </a:pPr>
            <a:r>
              <a:rPr lang="en"/>
              <a:t>50Ω impedance (required for the RFM22B antenna)</a:t>
            </a:r>
            <a:endParaRPr/>
          </a:p>
          <a:p>
            <a:pPr indent="0" lvl="0" marL="0" rtl="0" algn="l">
              <a:spcBef>
                <a:spcPts val="900"/>
              </a:spcBef>
              <a:spcAft>
                <a:spcPts val="0"/>
              </a:spcAft>
              <a:buNone/>
            </a:pPr>
            <a:r>
              <a:t/>
            </a:r>
            <a:endParaRPr/>
          </a:p>
          <a:p>
            <a:pPr indent="0" lvl="0" marL="0" rtl="0" algn="l">
              <a:spcBef>
                <a:spcPts val="900"/>
              </a:spcBef>
              <a:spcAft>
                <a:spcPts val="900"/>
              </a:spcAft>
              <a:buNone/>
            </a:pPr>
            <a:r>
              <a:t/>
            </a:r>
            <a:endParaRPr/>
          </a:p>
        </p:txBody>
      </p:sp>
      <p:sp>
        <p:nvSpPr>
          <p:cNvPr id="671" name="Google Shape;67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2" name="Google Shape;672;p31"/>
          <p:cNvPicPr preferRelativeResize="0"/>
          <p:nvPr/>
        </p:nvPicPr>
        <p:blipFill>
          <a:blip r:embed="rId3">
            <a:alphaModFix/>
          </a:blip>
          <a:stretch>
            <a:fillRect/>
          </a:stretch>
        </p:blipFill>
        <p:spPr>
          <a:xfrm>
            <a:off x="4658325" y="973290"/>
            <a:ext cx="3714850" cy="2788038"/>
          </a:xfrm>
          <a:prstGeom prst="rect">
            <a:avLst/>
          </a:prstGeom>
          <a:noFill/>
          <a:ln>
            <a:noFill/>
          </a:ln>
        </p:spPr>
      </p:pic>
      <p:sp>
        <p:nvSpPr>
          <p:cNvPr id="673" name="Google Shape;673;p31"/>
          <p:cNvSpPr txBox="1"/>
          <p:nvPr/>
        </p:nvSpPr>
        <p:spPr>
          <a:xfrm>
            <a:off x="5270575" y="3837550"/>
            <a:ext cx="2832900" cy="19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006A96"/>
                </a:solidFill>
                <a:hlinkClick r:id="rId4"/>
              </a:rPr>
              <a:t>https://www.adafruit.com/product/4269</a:t>
            </a:r>
            <a:endParaRPr>
              <a:solidFill>
                <a:srgbClr val="006A96"/>
              </a:solidFill>
              <a:latin typeface="Calibri"/>
              <a:ea typeface="Calibri"/>
              <a:cs typeface="Calibri"/>
              <a:sym typeface="Calibri"/>
            </a:endParaRPr>
          </a:p>
        </p:txBody>
      </p:sp>
      <p:grpSp>
        <p:nvGrpSpPr>
          <p:cNvPr id="674" name="Google Shape;674;p31"/>
          <p:cNvGrpSpPr/>
          <p:nvPr/>
        </p:nvGrpSpPr>
        <p:grpSpPr>
          <a:xfrm>
            <a:off x="6412553" y="144021"/>
            <a:ext cx="2459534" cy="616765"/>
            <a:chOff x="810235" y="2571750"/>
            <a:chExt cx="2764453" cy="1289225"/>
          </a:xfrm>
        </p:grpSpPr>
        <p:grpSp>
          <p:nvGrpSpPr>
            <p:cNvPr id="675" name="Google Shape;675;p31"/>
            <p:cNvGrpSpPr/>
            <p:nvPr/>
          </p:nvGrpSpPr>
          <p:grpSpPr>
            <a:xfrm>
              <a:off x="810235" y="2571760"/>
              <a:ext cx="805300" cy="648346"/>
              <a:chOff x="823157" y="2564629"/>
              <a:chExt cx="3450300" cy="648346"/>
            </a:xfrm>
          </p:grpSpPr>
          <p:sp>
            <p:nvSpPr>
              <p:cNvPr id="676" name="Google Shape;676;p31"/>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 name="Google Shape;677;p31"/>
              <p:cNvGrpSpPr/>
              <p:nvPr/>
            </p:nvGrpSpPr>
            <p:grpSpPr>
              <a:xfrm>
                <a:off x="823157" y="2564629"/>
                <a:ext cx="3450300" cy="647261"/>
                <a:chOff x="823157" y="2564629"/>
                <a:chExt cx="3450300" cy="647261"/>
              </a:xfrm>
            </p:grpSpPr>
            <p:grpSp>
              <p:nvGrpSpPr>
                <p:cNvPr id="678" name="Google Shape;678;p31"/>
                <p:cNvGrpSpPr/>
                <p:nvPr/>
              </p:nvGrpSpPr>
              <p:grpSpPr>
                <a:xfrm>
                  <a:off x="881025" y="2800065"/>
                  <a:ext cx="92400" cy="411825"/>
                  <a:chOff x="845575" y="2563700"/>
                  <a:chExt cx="92400" cy="411825"/>
                </a:xfrm>
              </p:grpSpPr>
              <p:cxnSp>
                <p:nvCxnSpPr>
                  <p:cNvPr id="679" name="Google Shape;679;p3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80" name="Google Shape;680;p3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31"/>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682" name="Google Shape;682;p31"/>
            <p:cNvGrpSpPr/>
            <p:nvPr/>
          </p:nvGrpSpPr>
          <p:grpSpPr>
            <a:xfrm>
              <a:off x="1226164" y="2709722"/>
              <a:ext cx="691561" cy="1151253"/>
              <a:chOff x="2525595" y="2702596"/>
              <a:chExt cx="3329614" cy="1151253"/>
            </a:xfrm>
          </p:grpSpPr>
          <p:sp>
            <p:nvSpPr>
              <p:cNvPr id="683" name="Google Shape;683;p3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 name="Google Shape;684;p31"/>
              <p:cNvGrpSpPr/>
              <p:nvPr/>
            </p:nvGrpSpPr>
            <p:grpSpPr>
              <a:xfrm>
                <a:off x="2525595" y="2702596"/>
                <a:ext cx="3329614" cy="1151253"/>
                <a:chOff x="2525595" y="2702596"/>
                <a:chExt cx="3329614" cy="1151253"/>
              </a:xfrm>
            </p:grpSpPr>
            <p:sp>
              <p:nvSpPr>
                <p:cNvPr id="685" name="Google Shape;685;p3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686" name="Google Shape;686;p31"/>
                <p:cNvGrpSpPr/>
                <p:nvPr/>
              </p:nvGrpSpPr>
              <p:grpSpPr>
                <a:xfrm rot="10800000">
                  <a:off x="2849073" y="3079467"/>
                  <a:ext cx="92400" cy="411825"/>
                  <a:chOff x="2070100" y="2563700"/>
                  <a:chExt cx="92400" cy="411825"/>
                </a:xfrm>
              </p:grpSpPr>
              <p:cxnSp>
                <p:nvCxnSpPr>
                  <p:cNvPr id="687" name="Google Shape;687;p3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88" name="Google Shape;688;p3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 name="Google Shape;689;p31"/>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690" name="Google Shape;690;p31"/>
            <p:cNvGrpSpPr/>
            <p:nvPr/>
          </p:nvGrpSpPr>
          <p:grpSpPr>
            <a:xfrm>
              <a:off x="1667823" y="2571750"/>
              <a:ext cx="850318" cy="648356"/>
              <a:chOff x="823105" y="2564619"/>
              <a:chExt cx="2067895" cy="648356"/>
            </a:xfrm>
          </p:grpSpPr>
          <p:sp>
            <p:nvSpPr>
              <p:cNvPr id="691" name="Google Shape;691;p31"/>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31"/>
              <p:cNvGrpSpPr/>
              <p:nvPr/>
            </p:nvGrpSpPr>
            <p:grpSpPr>
              <a:xfrm>
                <a:off x="823105" y="2564619"/>
                <a:ext cx="1694100" cy="647271"/>
                <a:chOff x="823105" y="2564619"/>
                <a:chExt cx="1694100" cy="647271"/>
              </a:xfrm>
            </p:grpSpPr>
            <p:grpSp>
              <p:nvGrpSpPr>
                <p:cNvPr id="693" name="Google Shape;693;p31"/>
                <p:cNvGrpSpPr/>
                <p:nvPr/>
              </p:nvGrpSpPr>
              <p:grpSpPr>
                <a:xfrm>
                  <a:off x="881025" y="2800065"/>
                  <a:ext cx="92400" cy="411825"/>
                  <a:chOff x="845575" y="2563700"/>
                  <a:chExt cx="92400" cy="411825"/>
                </a:xfrm>
              </p:grpSpPr>
              <p:cxnSp>
                <p:nvCxnSpPr>
                  <p:cNvPr id="694" name="Google Shape;694;p3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695" name="Google Shape;695;p3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31"/>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697" name="Google Shape;697;p31"/>
            <p:cNvGrpSpPr/>
            <p:nvPr/>
          </p:nvGrpSpPr>
          <p:grpSpPr>
            <a:xfrm>
              <a:off x="2142819" y="2709722"/>
              <a:ext cx="691561" cy="1151253"/>
              <a:chOff x="2525595" y="2702596"/>
              <a:chExt cx="3329614" cy="1151253"/>
            </a:xfrm>
          </p:grpSpPr>
          <p:sp>
            <p:nvSpPr>
              <p:cNvPr id="698" name="Google Shape;698;p3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 name="Google Shape;699;p31"/>
              <p:cNvGrpSpPr/>
              <p:nvPr/>
            </p:nvGrpSpPr>
            <p:grpSpPr>
              <a:xfrm>
                <a:off x="2525595" y="2702596"/>
                <a:ext cx="3329614" cy="1151253"/>
                <a:chOff x="2525595" y="2702596"/>
                <a:chExt cx="3329614" cy="1151253"/>
              </a:xfrm>
            </p:grpSpPr>
            <p:sp>
              <p:nvSpPr>
                <p:cNvPr id="700" name="Google Shape;700;p3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701" name="Google Shape;701;p31"/>
                <p:cNvGrpSpPr/>
                <p:nvPr/>
              </p:nvGrpSpPr>
              <p:grpSpPr>
                <a:xfrm rot="10800000">
                  <a:off x="2849073" y="3079467"/>
                  <a:ext cx="92400" cy="411825"/>
                  <a:chOff x="2070100" y="2563700"/>
                  <a:chExt cx="92400" cy="411825"/>
                </a:xfrm>
              </p:grpSpPr>
              <p:cxnSp>
                <p:nvCxnSpPr>
                  <p:cNvPr id="702" name="Google Shape;702;p3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03" name="Google Shape;703;p3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31"/>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705" name="Google Shape;705;p31"/>
            <p:cNvGrpSpPr/>
            <p:nvPr/>
          </p:nvGrpSpPr>
          <p:grpSpPr>
            <a:xfrm>
              <a:off x="2550566" y="2571750"/>
              <a:ext cx="667501" cy="648356"/>
              <a:chOff x="823105" y="2564619"/>
              <a:chExt cx="2859900" cy="648356"/>
            </a:xfrm>
          </p:grpSpPr>
          <p:sp>
            <p:nvSpPr>
              <p:cNvPr id="706" name="Google Shape;706;p31"/>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31"/>
              <p:cNvGrpSpPr/>
              <p:nvPr/>
            </p:nvGrpSpPr>
            <p:grpSpPr>
              <a:xfrm>
                <a:off x="823105" y="2564619"/>
                <a:ext cx="2859900" cy="647271"/>
                <a:chOff x="823105" y="2564619"/>
                <a:chExt cx="2859900" cy="647271"/>
              </a:xfrm>
            </p:grpSpPr>
            <p:grpSp>
              <p:nvGrpSpPr>
                <p:cNvPr id="708" name="Google Shape;708;p31"/>
                <p:cNvGrpSpPr/>
                <p:nvPr/>
              </p:nvGrpSpPr>
              <p:grpSpPr>
                <a:xfrm>
                  <a:off x="881025" y="2800065"/>
                  <a:ext cx="92400" cy="411825"/>
                  <a:chOff x="845575" y="2563700"/>
                  <a:chExt cx="92400" cy="411825"/>
                </a:xfrm>
              </p:grpSpPr>
              <p:cxnSp>
                <p:nvCxnSpPr>
                  <p:cNvPr id="709" name="Google Shape;709;p3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10" name="Google Shape;710;p3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 name="Google Shape;711;p31"/>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712" name="Google Shape;712;p31"/>
            <p:cNvGrpSpPr/>
            <p:nvPr/>
          </p:nvGrpSpPr>
          <p:grpSpPr>
            <a:xfrm>
              <a:off x="2907073" y="2709722"/>
              <a:ext cx="667615" cy="1151253"/>
              <a:chOff x="2525595" y="2702596"/>
              <a:chExt cx="2323757" cy="1151253"/>
            </a:xfrm>
          </p:grpSpPr>
          <p:sp>
            <p:nvSpPr>
              <p:cNvPr id="713" name="Google Shape;713;p3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 name="Google Shape;714;p31"/>
              <p:cNvGrpSpPr/>
              <p:nvPr/>
            </p:nvGrpSpPr>
            <p:grpSpPr>
              <a:xfrm>
                <a:off x="2525595" y="2702596"/>
                <a:ext cx="2017714" cy="1151253"/>
                <a:chOff x="2525595" y="2702596"/>
                <a:chExt cx="2017714" cy="1151253"/>
              </a:xfrm>
            </p:grpSpPr>
            <p:sp>
              <p:nvSpPr>
                <p:cNvPr id="715" name="Google Shape;715;p3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716" name="Google Shape;716;p31"/>
                <p:cNvGrpSpPr/>
                <p:nvPr/>
              </p:nvGrpSpPr>
              <p:grpSpPr>
                <a:xfrm rot="10800000">
                  <a:off x="2849073" y="3079467"/>
                  <a:ext cx="92400" cy="411825"/>
                  <a:chOff x="2070100" y="2563700"/>
                  <a:chExt cx="92400" cy="411825"/>
                </a:xfrm>
              </p:grpSpPr>
              <p:cxnSp>
                <p:nvCxnSpPr>
                  <p:cNvPr id="717" name="Google Shape;717;p3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18" name="Google Shape;718;p3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31"/>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32"/>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Configuration Considerations -  Power</a:t>
            </a:r>
            <a:endParaRPr/>
          </a:p>
        </p:txBody>
      </p:sp>
      <p:pic>
        <p:nvPicPr>
          <p:cNvPr id="725" name="Google Shape;725;p32"/>
          <p:cNvPicPr preferRelativeResize="0"/>
          <p:nvPr/>
        </p:nvPicPr>
        <p:blipFill rotWithShape="1">
          <a:blip r:embed="rId3">
            <a:alphaModFix/>
          </a:blip>
          <a:srcRect b="0" l="0" r="1215" t="0"/>
          <a:stretch/>
        </p:blipFill>
        <p:spPr>
          <a:xfrm>
            <a:off x="4572000" y="963750"/>
            <a:ext cx="4207425" cy="3922575"/>
          </a:xfrm>
          <a:prstGeom prst="rect">
            <a:avLst/>
          </a:prstGeom>
          <a:noFill/>
          <a:ln>
            <a:noFill/>
          </a:ln>
        </p:spPr>
      </p:pic>
      <p:sp>
        <p:nvSpPr>
          <p:cNvPr id="726" name="Google Shape;72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7" name="Google Shape;727;p32"/>
          <p:cNvPicPr preferRelativeResize="0"/>
          <p:nvPr/>
        </p:nvPicPr>
        <p:blipFill>
          <a:blip r:embed="rId4">
            <a:alphaModFix/>
          </a:blip>
          <a:stretch>
            <a:fillRect/>
          </a:stretch>
        </p:blipFill>
        <p:spPr>
          <a:xfrm>
            <a:off x="152400" y="949558"/>
            <a:ext cx="4267200" cy="4000500"/>
          </a:xfrm>
          <a:prstGeom prst="rect">
            <a:avLst/>
          </a:prstGeom>
          <a:noFill/>
          <a:ln>
            <a:noFill/>
          </a:ln>
        </p:spPr>
      </p:pic>
      <p:grpSp>
        <p:nvGrpSpPr>
          <p:cNvPr id="728" name="Google Shape;728;p32"/>
          <p:cNvGrpSpPr/>
          <p:nvPr/>
        </p:nvGrpSpPr>
        <p:grpSpPr>
          <a:xfrm>
            <a:off x="6412553" y="144021"/>
            <a:ext cx="2459534" cy="616765"/>
            <a:chOff x="810235" y="2571750"/>
            <a:chExt cx="2764453" cy="1289225"/>
          </a:xfrm>
        </p:grpSpPr>
        <p:grpSp>
          <p:nvGrpSpPr>
            <p:cNvPr id="729" name="Google Shape;729;p32"/>
            <p:cNvGrpSpPr/>
            <p:nvPr/>
          </p:nvGrpSpPr>
          <p:grpSpPr>
            <a:xfrm>
              <a:off x="810235" y="2571760"/>
              <a:ext cx="805300" cy="648346"/>
              <a:chOff x="823157" y="2564629"/>
              <a:chExt cx="3450300" cy="648346"/>
            </a:xfrm>
          </p:grpSpPr>
          <p:sp>
            <p:nvSpPr>
              <p:cNvPr id="730" name="Google Shape;730;p32"/>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 name="Google Shape;731;p32"/>
              <p:cNvGrpSpPr/>
              <p:nvPr/>
            </p:nvGrpSpPr>
            <p:grpSpPr>
              <a:xfrm>
                <a:off x="823157" y="2564629"/>
                <a:ext cx="3450300" cy="647261"/>
                <a:chOff x="823157" y="2564629"/>
                <a:chExt cx="3450300" cy="647261"/>
              </a:xfrm>
            </p:grpSpPr>
            <p:grpSp>
              <p:nvGrpSpPr>
                <p:cNvPr id="732" name="Google Shape;732;p32"/>
                <p:cNvGrpSpPr/>
                <p:nvPr/>
              </p:nvGrpSpPr>
              <p:grpSpPr>
                <a:xfrm>
                  <a:off x="881025" y="2800065"/>
                  <a:ext cx="92400" cy="411825"/>
                  <a:chOff x="845575" y="2563700"/>
                  <a:chExt cx="92400" cy="411825"/>
                </a:xfrm>
              </p:grpSpPr>
              <p:cxnSp>
                <p:nvCxnSpPr>
                  <p:cNvPr id="733" name="Google Shape;733;p3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34" name="Google Shape;734;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 name="Google Shape;735;p32"/>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736" name="Google Shape;736;p32"/>
            <p:cNvGrpSpPr/>
            <p:nvPr/>
          </p:nvGrpSpPr>
          <p:grpSpPr>
            <a:xfrm>
              <a:off x="1226164" y="2709722"/>
              <a:ext cx="691561" cy="1151253"/>
              <a:chOff x="2525595" y="2702596"/>
              <a:chExt cx="3329614" cy="1151253"/>
            </a:xfrm>
          </p:grpSpPr>
          <p:sp>
            <p:nvSpPr>
              <p:cNvPr id="737" name="Google Shape;737;p32"/>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 name="Google Shape;738;p32"/>
              <p:cNvGrpSpPr/>
              <p:nvPr/>
            </p:nvGrpSpPr>
            <p:grpSpPr>
              <a:xfrm>
                <a:off x="2525595" y="2702596"/>
                <a:ext cx="3329614" cy="1151253"/>
                <a:chOff x="2525595" y="2702596"/>
                <a:chExt cx="3329614" cy="1151253"/>
              </a:xfrm>
            </p:grpSpPr>
            <p:sp>
              <p:nvSpPr>
                <p:cNvPr id="739" name="Google Shape;739;p3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740" name="Google Shape;740;p32"/>
                <p:cNvGrpSpPr/>
                <p:nvPr/>
              </p:nvGrpSpPr>
              <p:grpSpPr>
                <a:xfrm rot="10800000">
                  <a:off x="2849073" y="3079467"/>
                  <a:ext cx="92400" cy="411825"/>
                  <a:chOff x="2070100" y="2563700"/>
                  <a:chExt cx="92400" cy="411825"/>
                </a:xfrm>
              </p:grpSpPr>
              <p:cxnSp>
                <p:nvCxnSpPr>
                  <p:cNvPr id="741" name="Google Shape;741;p3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42" name="Google Shape;742;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 name="Google Shape;743;p32"/>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744" name="Google Shape;744;p32"/>
            <p:cNvGrpSpPr/>
            <p:nvPr/>
          </p:nvGrpSpPr>
          <p:grpSpPr>
            <a:xfrm>
              <a:off x="1667823" y="2571750"/>
              <a:ext cx="850318" cy="648356"/>
              <a:chOff x="823105" y="2564619"/>
              <a:chExt cx="2067895" cy="648356"/>
            </a:xfrm>
          </p:grpSpPr>
          <p:sp>
            <p:nvSpPr>
              <p:cNvPr id="745" name="Google Shape;745;p32"/>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 name="Google Shape;746;p32"/>
              <p:cNvGrpSpPr/>
              <p:nvPr/>
            </p:nvGrpSpPr>
            <p:grpSpPr>
              <a:xfrm>
                <a:off x="823105" y="2564619"/>
                <a:ext cx="1694100" cy="647271"/>
                <a:chOff x="823105" y="2564619"/>
                <a:chExt cx="1694100" cy="647271"/>
              </a:xfrm>
            </p:grpSpPr>
            <p:grpSp>
              <p:nvGrpSpPr>
                <p:cNvPr id="747" name="Google Shape;747;p32"/>
                <p:cNvGrpSpPr/>
                <p:nvPr/>
              </p:nvGrpSpPr>
              <p:grpSpPr>
                <a:xfrm>
                  <a:off x="881025" y="2800065"/>
                  <a:ext cx="92400" cy="411825"/>
                  <a:chOff x="845575" y="2563700"/>
                  <a:chExt cx="92400" cy="411825"/>
                </a:xfrm>
              </p:grpSpPr>
              <p:cxnSp>
                <p:nvCxnSpPr>
                  <p:cNvPr id="748" name="Google Shape;748;p3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49" name="Google Shape;749;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0" name="Google Shape;750;p32"/>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751" name="Google Shape;751;p32"/>
            <p:cNvGrpSpPr/>
            <p:nvPr/>
          </p:nvGrpSpPr>
          <p:grpSpPr>
            <a:xfrm>
              <a:off x="2142819" y="2709722"/>
              <a:ext cx="691561" cy="1151253"/>
              <a:chOff x="2525595" y="2702596"/>
              <a:chExt cx="3329614" cy="1151253"/>
            </a:xfrm>
          </p:grpSpPr>
          <p:sp>
            <p:nvSpPr>
              <p:cNvPr id="752" name="Google Shape;752;p32"/>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32"/>
              <p:cNvGrpSpPr/>
              <p:nvPr/>
            </p:nvGrpSpPr>
            <p:grpSpPr>
              <a:xfrm>
                <a:off x="2525595" y="2702596"/>
                <a:ext cx="3329614" cy="1151253"/>
                <a:chOff x="2525595" y="2702596"/>
                <a:chExt cx="3329614" cy="1151253"/>
              </a:xfrm>
            </p:grpSpPr>
            <p:sp>
              <p:nvSpPr>
                <p:cNvPr id="754" name="Google Shape;754;p3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755" name="Google Shape;755;p32"/>
                <p:cNvGrpSpPr/>
                <p:nvPr/>
              </p:nvGrpSpPr>
              <p:grpSpPr>
                <a:xfrm rot="10800000">
                  <a:off x="2849073" y="3079467"/>
                  <a:ext cx="92400" cy="411825"/>
                  <a:chOff x="2070100" y="2563700"/>
                  <a:chExt cx="92400" cy="411825"/>
                </a:xfrm>
              </p:grpSpPr>
              <p:cxnSp>
                <p:nvCxnSpPr>
                  <p:cNvPr id="756" name="Google Shape;756;p3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57" name="Google Shape;757;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32"/>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759" name="Google Shape;759;p32"/>
            <p:cNvGrpSpPr/>
            <p:nvPr/>
          </p:nvGrpSpPr>
          <p:grpSpPr>
            <a:xfrm>
              <a:off x="2550566" y="2571750"/>
              <a:ext cx="667501" cy="648356"/>
              <a:chOff x="823105" y="2564619"/>
              <a:chExt cx="2859900" cy="648356"/>
            </a:xfrm>
          </p:grpSpPr>
          <p:sp>
            <p:nvSpPr>
              <p:cNvPr id="760" name="Google Shape;760;p32"/>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32"/>
              <p:cNvGrpSpPr/>
              <p:nvPr/>
            </p:nvGrpSpPr>
            <p:grpSpPr>
              <a:xfrm>
                <a:off x="823105" y="2564619"/>
                <a:ext cx="2859900" cy="647271"/>
                <a:chOff x="823105" y="2564619"/>
                <a:chExt cx="2859900" cy="647271"/>
              </a:xfrm>
            </p:grpSpPr>
            <p:grpSp>
              <p:nvGrpSpPr>
                <p:cNvPr id="762" name="Google Shape;762;p32"/>
                <p:cNvGrpSpPr/>
                <p:nvPr/>
              </p:nvGrpSpPr>
              <p:grpSpPr>
                <a:xfrm>
                  <a:off x="881025" y="2800065"/>
                  <a:ext cx="92400" cy="411825"/>
                  <a:chOff x="845575" y="2563700"/>
                  <a:chExt cx="92400" cy="411825"/>
                </a:xfrm>
              </p:grpSpPr>
              <p:cxnSp>
                <p:nvCxnSpPr>
                  <p:cNvPr id="763" name="Google Shape;763;p3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64" name="Google Shape;764;p3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5" name="Google Shape;765;p32"/>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766" name="Google Shape;766;p32"/>
            <p:cNvGrpSpPr/>
            <p:nvPr/>
          </p:nvGrpSpPr>
          <p:grpSpPr>
            <a:xfrm>
              <a:off x="2907073" y="2709722"/>
              <a:ext cx="667615" cy="1151253"/>
              <a:chOff x="2525595" y="2702596"/>
              <a:chExt cx="2323757" cy="1151253"/>
            </a:xfrm>
          </p:grpSpPr>
          <p:sp>
            <p:nvSpPr>
              <p:cNvPr id="767" name="Google Shape;767;p32"/>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8" name="Google Shape;768;p32"/>
              <p:cNvGrpSpPr/>
              <p:nvPr/>
            </p:nvGrpSpPr>
            <p:grpSpPr>
              <a:xfrm>
                <a:off x="2525595" y="2702596"/>
                <a:ext cx="2017714" cy="1151253"/>
                <a:chOff x="2525595" y="2702596"/>
                <a:chExt cx="2017714" cy="1151253"/>
              </a:xfrm>
            </p:grpSpPr>
            <p:sp>
              <p:nvSpPr>
                <p:cNvPr id="769" name="Google Shape;769;p3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770" name="Google Shape;770;p32"/>
                <p:cNvGrpSpPr/>
                <p:nvPr/>
              </p:nvGrpSpPr>
              <p:grpSpPr>
                <a:xfrm rot="10800000">
                  <a:off x="2849073" y="3079467"/>
                  <a:ext cx="92400" cy="411825"/>
                  <a:chOff x="2070100" y="2563700"/>
                  <a:chExt cx="92400" cy="411825"/>
                </a:xfrm>
              </p:grpSpPr>
              <p:cxnSp>
                <p:nvCxnSpPr>
                  <p:cNvPr id="771" name="Google Shape;771;p3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72" name="Google Shape;772;p3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 name="Google Shape;773;p32"/>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33"/>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Configuration Considerations - Power</a:t>
            </a:r>
            <a:endParaRPr/>
          </a:p>
        </p:txBody>
      </p:sp>
      <p:pic>
        <p:nvPicPr>
          <p:cNvPr id="779" name="Google Shape;779;p33" title="Chart"/>
          <p:cNvPicPr preferRelativeResize="0"/>
          <p:nvPr/>
        </p:nvPicPr>
        <p:blipFill>
          <a:blip r:embed="rId3">
            <a:alphaModFix/>
          </a:blip>
          <a:stretch>
            <a:fillRect/>
          </a:stretch>
        </p:blipFill>
        <p:spPr>
          <a:xfrm>
            <a:off x="2125750" y="1325050"/>
            <a:ext cx="5427000" cy="3355701"/>
          </a:xfrm>
          <a:prstGeom prst="rect">
            <a:avLst/>
          </a:prstGeom>
          <a:noFill/>
          <a:ln>
            <a:noFill/>
          </a:ln>
        </p:spPr>
      </p:pic>
      <p:sp>
        <p:nvSpPr>
          <p:cNvPr id="780" name="Google Shape;78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81" name="Google Shape;781;p33"/>
          <p:cNvGrpSpPr/>
          <p:nvPr/>
        </p:nvGrpSpPr>
        <p:grpSpPr>
          <a:xfrm>
            <a:off x="6412553" y="144021"/>
            <a:ext cx="2459534" cy="616765"/>
            <a:chOff x="810235" y="2571750"/>
            <a:chExt cx="2764453" cy="1289225"/>
          </a:xfrm>
        </p:grpSpPr>
        <p:grpSp>
          <p:nvGrpSpPr>
            <p:cNvPr id="782" name="Google Shape;782;p33"/>
            <p:cNvGrpSpPr/>
            <p:nvPr/>
          </p:nvGrpSpPr>
          <p:grpSpPr>
            <a:xfrm>
              <a:off x="810235" y="2571760"/>
              <a:ext cx="805300" cy="648346"/>
              <a:chOff x="823157" y="2564629"/>
              <a:chExt cx="3450300" cy="648346"/>
            </a:xfrm>
          </p:grpSpPr>
          <p:sp>
            <p:nvSpPr>
              <p:cNvPr id="783" name="Google Shape;783;p33"/>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4" name="Google Shape;784;p33"/>
              <p:cNvGrpSpPr/>
              <p:nvPr/>
            </p:nvGrpSpPr>
            <p:grpSpPr>
              <a:xfrm>
                <a:off x="823157" y="2564629"/>
                <a:ext cx="3450300" cy="647261"/>
                <a:chOff x="823157" y="2564629"/>
                <a:chExt cx="3450300" cy="647261"/>
              </a:xfrm>
            </p:grpSpPr>
            <p:grpSp>
              <p:nvGrpSpPr>
                <p:cNvPr id="785" name="Google Shape;785;p33"/>
                <p:cNvGrpSpPr/>
                <p:nvPr/>
              </p:nvGrpSpPr>
              <p:grpSpPr>
                <a:xfrm>
                  <a:off x="881025" y="2800065"/>
                  <a:ext cx="92400" cy="411825"/>
                  <a:chOff x="845575" y="2563700"/>
                  <a:chExt cx="92400" cy="411825"/>
                </a:xfrm>
              </p:grpSpPr>
              <p:cxnSp>
                <p:nvCxnSpPr>
                  <p:cNvPr id="786" name="Google Shape;786;p3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87" name="Google Shape;787;p3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33"/>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789" name="Google Shape;789;p33"/>
            <p:cNvGrpSpPr/>
            <p:nvPr/>
          </p:nvGrpSpPr>
          <p:grpSpPr>
            <a:xfrm>
              <a:off x="1226164" y="2709722"/>
              <a:ext cx="691561" cy="1151253"/>
              <a:chOff x="2525595" y="2702596"/>
              <a:chExt cx="3329614" cy="1151253"/>
            </a:xfrm>
          </p:grpSpPr>
          <p:sp>
            <p:nvSpPr>
              <p:cNvPr id="790" name="Google Shape;790;p33"/>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33"/>
              <p:cNvGrpSpPr/>
              <p:nvPr/>
            </p:nvGrpSpPr>
            <p:grpSpPr>
              <a:xfrm>
                <a:off x="2525595" y="2702596"/>
                <a:ext cx="3329614" cy="1151253"/>
                <a:chOff x="2525595" y="2702596"/>
                <a:chExt cx="3329614" cy="1151253"/>
              </a:xfrm>
            </p:grpSpPr>
            <p:sp>
              <p:nvSpPr>
                <p:cNvPr id="792" name="Google Shape;792;p3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793" name="Google Shape;793;p33"/>
                <p:cNvGrpSpPr/>
                <p:nvPr/>
              </p:nvGrpSpPr>
              <p:grpSpPr>
                <a:xfrm rot="10800000">
                  <a:off x="2849073" y="3079467"/>
                  <a:ext cx="92400" cy="411825"/>
                  <a:chOff x="2070100" y="2563700"/>
                  <a:chExt cx="92400" cy="411825"/>
                </a:xfrm>
              </p:grpSpPr>
              <p:cxnSp>
                <p:nvCxnSpPr>
                  <p:cNvPr id="794" name="Google Shape;794;p3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795" name="Google Shape;795;p3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33"/>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797" name="Google Shape;797;p33"/>
            <p:cNvGrpSpPr/>
            <p:nvPr/>
          </p:nvGrpSpPr>
          <p:grpSpPr>
            <a:xfrm>
              <a:off x="1667823" y="2571750"/>
              <a:ext cx="850318" cy="648356"/>
              <a:chOff x="823105" y="2564619"/>
              <a:chExt cx="2067895" cy="648356"/>
            </a:xfrm>
          </p:grpSpPr>
          <p:sp>
            <p:nvSpPr>
              <p:cNvPr id="798" name="Google Shape;798;p33"/>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33"/>
              <p:cNvGrpSpPr/>
              <p:nvPr/>
            </p:nvGrpSpPr>
            <p:grpSpPr>
              <a:xfrm>
                <a:off x="823105" y="2564619"/>
                <a:ext cx="1694100" cy="647271"/>
                <a:chOff x="823105" y="2564619"/>
                <a:chExt cx="1694100" cy="647271"/>
              </a:xfrm>
            </p:grpSpPr>
            <p:grpSp>
              <p:nvGrpSpPr>
                <p:cNvPr id="800" name="Google Shape;800;p33"/>
                <p:cNvGrpSpPr/>
                <p:nvPr/>
              </p:nvGrpSpPr>
              <p:grpSpPr>
                <a:xfrm>
                  <a:off x="881025" y="2800065"/>
                  <a:ext cx="92400" cy="411825"/>
                  <a:chOff x="845575" y="2563700"/>
                  <a:chExt cx="92400" cy="411825"/>
                </a:xfrm>
              </p:grpSpPr>
              <p:cxnSp>
                <p:nvCxnSpPr>
                  <p:cNvPr id="801" name="Google Shape;801;p3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02" name="Google Shape;802;p3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3" name="Google Shape;803;p33"/>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804" name="Google Shape;804;p33"/>
            <p:cNvGrpSpPr/>
            <p:nvPr/>
          </p:nvGrpSpPr>
          <p:grpSpPr>
            <a:xfrm>
              <a:off x="2142819" y="2709722"/>
              <a:ext cx="691561" cy="1151253"/>
              <a:chOff x="2525595" y="2702596"/>
              <a:chExt cx="3329614" cy="1151253"/>
            </a:xfrm>
          </p:grpSpPr>
          <p:sp>
            <p:nvSpPr>
              <p:cNvPr id="805" name="Google Shape;805;p33"/>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p33"/>
              <p:cNvGrpSpPr/>
              <p:nvPr/>
            </p:nvGrpSpPr>
            <p:grpSpPr>
              <a:xfrm>
                <a:off x="2525595" y="2702596"/>
                <a:ext cx="3329614" cy="1151253"/>
                <a:chOff x="2525595" y="2702596"/>
                <a:chExt cx="3329614" cy="1151253"/>
              </a:xfrm>
            </p:grpSpPr>
            <p:sp>
              <p:nvSpPr>
                <p:cNvPr id="807" name="Google Shape;807;p3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808" name="Google Shape;808;p33"/>
                <p:cNvGrpSpPr/>
                <p:nvPr/>
              </p:nvGrpSpPr>
              <p:grpSpPr>
                <a:xfrm rot="10800000">
                  <a:off x="2849073" y="3079467"/>
                  <a:ext cx="92400" cy="411825"/>
                  <a:chOff x="2070100" y="2563700"/>
                  <a:chExt cx="92400" cy="411825"/>
                </a:xfrm>
              </p:grpSpPr>
              <p:cxnSp>
                <p:nvCxnSpPr>
                  <p:cNvPr id="809" name="Google Shape;809;p3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10" name="Google Shape;810;p3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33"/>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812" name="Google Shape;812;p33"/>
            <p:cNvGrpSpPr/>
            <p:nvPr/>
          </p:nvGrpSpPr>
          <p:grpSpPr>
            <a:xfrm>
              <a:off x="2550566" y="2571750"/>
              <a:ext cx="667501" cy="648356"/>
              <a:chOff x="823105" y="2564619"/>
              <a:chExt cx="2859900" cy="648356"/>
            </a:xfrm>
          </p:grpSpPr>
          <p:sp>
            <p:nvSpPr>
              <p:cNvPr id="813" name="Google Shape;813;p33"/>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4" name="Google Shape;814;p33"/>
              <p:cNvGrpSpPr/>
              <p:nvPr/>
            </p:nvGrpSpPr>
            <p:grpSpPr>
              <a:xfrm>
                <a:off x="823105" y="2564619"/>
                <a:ext cx="2859900" cy="647271"/>
                <a:chOff x="823105" y="2564619"/>
                <a:chExt cx="2859900" cy="647271"/>
              </a:xfrm>
            </p:grpSpPr>
            <p:grpSp>
              <p:nvGrpSpPr>
                <p:cNvPr id="815" name="Google Shape;815;p33"/>
                <p:cNvGrpSpPr/>
                <p:nvPr/>
              </p:nvGrpSpPr>
              <p:grpSpPr>
                <a:xfrm>
                  <a:off x="881025" y="2800065"/>
                  <a:ext cx="92400" cy="411825"/>
                  <a:chOff x="845575" y="2563700"/>
                  <a:chExt cx="92400" cy="411825"/>
                </a:xfrm>
              </p:grpSpPr>
              <p:cxnSp>
                <p:nvCxnSpPr>
                  <p:cNvPr id="816" name="Google Shape;816;p3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17" name="Google Shape;817;p3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33"/>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819" name="Google Shape;819;p33"/>
            <p:cNvGrpSpPr/>
            <p:nvPr/>
          </p:nvGrpSpPr>
          <p:grpSpPr>
            <a:xfrm>
              <a:off x="2907073" y="2709722"/>
              <a:ext cx="667615" cy="1151253"/>
              <a:chOff x="2525595" y="2702596"/>
              <a:chExt cx="2323757" cy="1151253"/>
            </a:xfrm>
          </p:grpSpPr>
          <p:sp>
            <p:nvSpPr>
              <p:cNvPr id="820" name="Google Shape;820;p33"/>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33"/>
              <p:cNvGrpSpPr/>
              <p:nvPr/>
            </p:nvGrpSpPr>
            <p:grpSpPr>
              <a:xfrm>
                <a:off x="2525595" y="2702596"/>
                <a:ext cx="2017714" cy="1151253"/>
                <a:chOff x="2525595" y="2702596"/>
                <a:chExt cx="2017714" cy="1151253"/>
              </a:xfrm>
            </p:grpSpPr>
            <p:sp>
              <p:nvSpPr>
                <p:cNvPr id="822" name="Google Shape;822;p3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823" name="Google Shape;823;p33"/>
                <p:cNvGrpSpPr/>
                <p:nvPr/>
              </p:nvGrpSpPr>
              <p:grpSpPr>
                <a:xfrm rot="10800000">
                  <a:off x="2849073" y="3079467"/>
                  <a:ext cx="92400" cy="411825"/>
                  <a:chOff x="2070100" y="2563700"/>
                  <a:chExt cx="92400" cy="411825"/>
                </a:xfrm>
              </p:grpSpPr>
              <p:cxnSp>
                <p:nvCxnSpPr>
                  <p:cNvPr id="824" name="Google Shape;824;p3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25" name="Google Shape;825;p3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33"/>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34"/>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Configuration Considerations - </a:t>
            </a:r>
            <a:endParaRPr/>
          </a:p>
          <a:p>
            <a:pPr indent="0" lvl="0" marL="0" rtl="0" algn="l">
              <a:spcBef>
                <a:spcPts val="0"/>
              </a:spcBef>
              <a:spcAft>
                <a:spcPts val="0"/>
              </a:spcAft>
              <a:buNone/>
            </a:pPr>
            <a:r>
              <a:rPr lang="en"/>
              <a:t>Transmitter/Receiver Position</a:t>
            </a:r>
            <a:endParaRPr/>
          </a:p>
        </p:txBody>
      </p:sp>
      <p:pic>
        <p:nvPicPr>
          <p:cNvPr id="832" name="Google Shape;832;p34" title="Chart"/>
          <p:cNvPicPr preferRelativeResize="0"/>
          <p:nvPr/>
        </p:nvPicPr>
        <p:blipFill>
          <a:blip r:embed="rId3">
            <a:alphaModFix/>
          </a:blip>
          <a:stretch>
            <a:fillRect/>
          </a:stretch>
        </p:blipFill>
        <p:spPr>
          <a:xfrm>
            <a:off x="1625238" y="1230825"/>
            <a:ext cx="6655362" cy="3416401"/>
          </a:xfrm>
          <a:prstGeom prst="rect">
            <a:avLst/>
          </a:prstGeom>
          <a:noFill/>
          <a:ln>
            <a:noFill/>
          </a:ln>
        </p:spPr>
      </p:pic>
      <p:sp>
        <p:nvSpPr>
          <p:cNvPr id="833" name="Google Shape;833;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34" name="Google Shape;834;p34"/>
          <p:cNvGrpSpPr/>
          <p:nvPr/>
        </p:nvGrpSpPr>
        <p:grpSpPr>
          <a:xfrm>
            <a:off x="6412553" y="144021"/>
            <a:ext cx="2459534" cy="616765"/>
            <a:chOff x="810235" y="2571750"/>
            <a:chExt cx="2764453" cy="1289225"/>
          </a:xfrm>
        </p:grpSpPr>
        <p:grpSp>
          <p:nvGrpSpPr>
            <p:cNvPr id="835" name="Google Shape;835;p34"/>
            <p:cNvGrpSpPr/>
            <p:nvPr/>
          </p:nvGrpSpPr>
          <p:grpSpPr>
            <a:xfrm>
              <a:off x="810235" y="2571760"/>
              <a:ext cx="805300" cy="648346"/>
              <a:chOff x="823157" y="2564629"/>
              <a:chExt cx="3450300" cy="648346"/>
            </a:xfrm>
          </p:grpSpPr>
          <p:sp>
            <p:nvSpPr>
              <p:cNvPr id="836" name="Google Shape;836;p34"/>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34"/>
              <p:cNvGrpSpPr/>
              <p:nvPr/>
            </p:nvGrpSpPr>
            <p:grpSpPr>
              <a:xfrm>
                <a:off x="823157" y="2564629"/>
                <a:ext cx="3450300" cy="647261"/>
                <a:chOff x="823157" y="2564629"/>
                <a:chExt cx="3450300" cy="647261"/>
              </a:xfrm>
            </p:grpSpPr>
            <p:grpSp>
              <p:nvGrpSpPr>
                <p:cNvPr id="838" name="Google Shape;838;p34"/>
                <p:cNvGrpSpPr/>
                <p:nvPr/>
              </p:nvGrpSpPr>
              <p:grpSpPr>
                <a:xfrm>
                  <a:off x="881025" y="2800065"/>
                  <a:ext cx="92400" cy="411825"/>
                  <a:chOff x="845575" y="2563700"/>
                  <a:chExt cx="92400" cy="411825"/>
                </a:xfrm>
              </p:grpSpPr>
              <p:cxnSp>
                <p:nvCxnSpPr>
                  <p:cNvPr id="839" name="Google Shape;839;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40" name="Google Shape;840;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 name="Google Shape;841;p34"/>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842" name="Google Shape;842;p34"/>
            <p:cNvGrpSpPr/>
            <p:nvPr/>
          </p:nvGrpSpPr>
          <p:grpSpPr>
            <a:xfrm>
              <a:off x="1226164" y="2709722"/>
              <a:ext cx="691561" cy="1151253"/>
              <a:chOff x="2525595" y="2702596"/>
              <a:chExt cx="3329614" cy="1151253"/>
            </a:xfrm>
          </p:grpSpPr>
          <p:sp>
            <p:nvSpPr>
              <p:cNvPr id="843" name="Google Shape;843;p34"/>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4" name="Google Shape;844;p34"/>
              <p:cNvGrpSpPr/>
              <p:nvPr/>
            </p:nvGrpSpPr>
            <p:grpSpPr>
              <a:xfrm>
                <a:off x="2525595" y="2702596"/>
                <a:ext cx="3329614" cy="1151253"/>
                <a:chOff x="2525595" y="2702596"/>
                <a:chExt cx="3329614" cy="1151253"/>
              </a:xfrm>
            </p:grpSpPr>
            <p:sp>
              <p:nvSpPr>
                <p:cNvPr id="845" name="Google Shape;845;p34"/>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846" name="Google Shape;846;p34"/>
                <p:cNvGrpSpPr/>
                <p:nvPr/>
              </p:nvGrpSpPr>
              <p:grpSpPr>
                <a:xfrm rot="10800000">
                  <a:off x="2849073" y="3079467"/>
                  <a:ext cx="92400" cy="411825"/>
                  <a:chOff x="2070100" y="2563700"/>
                  <a:chExt cx="92400" cy="411825"/>
                </a:xfrm>
              </p:grpSpPr>
              <p:cxnSp>
                <p:nvCxnSpPr>
                  <p:cNvPr id="847" name="Google Shape;847;p3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48" name="Google Shape;848;p3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34"/>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850" name="Google Shape;850;p34"/>
            <p:cNvGrpSpPr/>
            <p:nvPr/>
          </p:nvGrpSpPr>
          <p:grpSpPr>
            <a:xfrm>
              <a:off x="1667823" y="2571750"/>
              <a:ext cx="850318" cy="648356"/>
              <a:chOff x="823105" y="2564619"/>
              <a:chExt cx="2067895" cy="648356"/>
            </a:xfrm>
          </p:grpSpPr>
          <p:sp>
            <p:nvSpPr>
              <p:cNvPr id="851" name="Google Shape;851;p34"/>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34"/>
              <p:cNvGrpSpPr/>
              <p:nvPr/>
            </p:nvGrpSpPr>
            <p:grpSpPr>
              <a:xfrm>
                <a:off x="823105" y="2564619"/>
                <a:ext cx="1694100" cy="647271"/>
                <a:chOff x="823105" y="2564619"/>
                <a:chExt cx="1694100" cy="647271"/>
              </a:xfrm>
            </p:grpSpPr>
            <p:grpSp>
              <p:nvGrpSpPr>
                <p:cNvPr id="853" name="Google Shape;853;p34"/>
                <p:cNvGrpSpPr/>
                <p:nvPr/>
              </p:nvGrpSpPr>
              <p:grpSpPr>
                <a:xfrm>
                  <a:off x="881025" y="2800065"/>
                  <a:ext cx="92400" cy="411825"/>
                  <a:chOff x="845575" y="2563700"/>
                  <a:chExt cx="92400" cy="411825"/>
                </a:xfrm>
              </p:grpSpPr>
              <p:cxnSp>
                <p:nvCxnSpPr>
                  <p:cNvPr id="854" name="Google Shape;854;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55" name="Google Shape;855;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34"/>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857" name="Google Shape;857;p34"/>
            <p:cNvGrpSpPr/>
            <p:nvPr/>
          </p:nvGrpSpPr>
          <p:grpSpPr>
            <a:xfrm>
              <a:off x="2142819" y="2709722"/>
              <a:ext cx="691561" cy="1151253"/>
              <a:chOff x="2525595" y="2702596"/>
              <a:chExt cx="3329614" cy="1151253"/>
            </a:xfrm>
          </p:grpSpPr>
          <p:sp>
            <p:nvSpPr>
              <p:cNvPr id="858" name="Google Shape;858;p34"/>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9" name="Google Shape;859;p34"/>
              <p:cNvGrpSpPr/>
              <p:nvPr/>
            </p:nvGrpSpPr>
            <p:grpSpPr>
              <a:xfrm>
                <a:off x="2525595" y="2702596"/>
                <a:ext cx="3329614" cy="1151253"/>
                <a:chOff x="2525595" y="2702596"/>
                <a:chExt cx="3329614" cy="1151253"/>
              </a:xfrm>
            </p:grpSpPr>
            <p:sp>
              <p:nvSpPr>
                <p:cNvPr id="860" name="Google Shape;860;p34"/>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861" name="Google Shape;861;p34"/>
                <p:cNvGrpSpPr/>
                <p:nvPr/>
              </p:nvGrpSpPr>
              <p:grpSpPr>
                <a:xfrm rot="10800000">
                  <a:off x="2849073" y="3079467"/>
                  <a:ext cx="92400" cy="411825"/>
                  <a:chOff x="2070100" y="2563700"/>
                  <a:chExt cx="92400" cy="411825"/>
                </a:xfrm>
              </p:grpSpPr>
              <p:cxnSp>
                <p:nvCxnSpPr>
                  <p:cNvPr id="862" name="Google Shape;862;p3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63" name="Google Shape;863;p3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34"/>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865" name="Google Shape;865;p34"/>
            <p:cNvGrpSpPr/>
            <p:nvPr/>
          </p:nvGrpSpPr>
          <p:grpSpPr>
            <a:xfrm>
              <a:off x="2550566" y="2571750"/>
              <a:ext cx="667501" cy="648356"/>
              <a:chOff x="823105" y="2564619"/>
              <a:chExt cx="2859900" cy="648356"/>
            </a:xfrm>
          </p:grpSpPr>
          <p:sp>
            <p:nvSpPr>
              <p:cNvPr id="866" name="Google Shape;866;p34"/>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34"/>
              <p:cNvGrpSpPr/>
              <p:nvPr/>
            </p:nvGrpSpPr>
            <p:grpSpPr>
              <a:xfrm>
                <a:off x="823105" y="2564619"/>
                <a:ext cx="2859900" cy="647271"/>
                <a:chOff x="823105" y="2564619"/>
                <a:chExt cx="2859900" cy="647271"/>
              </a:xfrm>
            </p:grpSpPr>
            <p:grpSp>
              <p:nvGrpSpPr>
                <p:cNvPr id="868" name="Google Shape;868;p34"/>
                <p:cNvGrpSpPr/>
                <p:nvPr/>
              </p:nvGrpSpPr>
              <p:grpSpPr>
                <a:xfrm>
                  <a:off x="881025" y="2800065"/>
                  <a:ext cx="92400" cy="411825"/>
                  <a:chOff x="845575" y="2563700"/>
                  <a:chExt cx="92400" cy="411825"/>
                </a:xfrm>
              </p:grpSpPr>
              <p:cxnSp>
                <p:nvCxnSpPr>
                  <p:cNvPr id="869" name="Google Shape;869;p3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70" name="Google Shape;870;p3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1" name="Google Shape;871;p34"/>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872" name="Google Shape;872;p34"/>
            <p:cNvGrpSpPr/>
            <p:nvPr/>
          </p:nvGrpSpPr>
          <p:grpSpPr>
            <a:xfrm>
              <a:off x="2907073" y="2709722"/>
              <a:ext cx="667615" cy="1151253"/>
              <a:chOff x="2525595" y="2702596"/>
              <a:chExt cx="2323757" cy="1151253"/>
            </a:xfrm>
          </p:grpSpPr>
          <p:sp>
            <p:nvSpPr>
              <p:cNvPr id="873" name="Google Shape;873;p34"/>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4" name="Google Shape;874;p34"/>
              <p:cNvGrpSpPr/>
              <p:nvPr/>
            </p:nvGrpSpPr>
            <p:grpSpPr>
              <a:xfrm>
                <a:off x="2525595" y="2702596"/>
                <a:ext cx="2017714" cy="1151253"/>
                <a:chOff x="2525595" y="2702596"/>
                <a:chExt cx="2017714" cy="1151253"/>
              </a:xfrm>
            </p:grpSpPr>
            <p:sp>
              <p:nvSpPr>
                <p:cNvPr id="875" name="Google Shape;875;p34"/>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876" name="Google Shape;876;p34"/>
                <p:cNvGrpSpPr/>
                <p:nvPr/>
              </p:nvGrpSpPr>
              <p:grpSpPr>
                <a:xfrm rot="10800000">
                  <a:off x="2849073" y="3079467"/>
                  <a:ext cx="92400" cy="411825"/>
                  <a:chOff x="2070100" y="2563700"/>
                  <a:chExt cx="92400" cy="411825"/>
                </a:xfrm>
              </p:grpSpPr>
              <p:cxnSp>
                <p:nvCxnSpPr>
                  <p:cNvPr id="877" name="Google Shape;877;p3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78" name="Google Shape;878;p3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34"/>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35"/>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Before we collect real trash data...</a:t>
            </a:r>
            <a:endParaRPr/>
          </a:p>
        </p:txBody>
      </p:sp>
      <p:sp>
        <p:nvSpPr>
          <p:cNvPr id="885" name="Google Shape;885;p35"/>
          <p:cNvSpPr txBox="1"/>
          <p:nvPr>
            <p:ph idx="1" type="body"/>
          </p:nvPr>
        </p:nvSpPr>
        <p:spPr>
          <a:xfrm>
            <a:off x="2294624" y="1014300"/>
            <a:ext cx="4844100" cy="3872700"/>
          </a:xfrm>
          <a:prstGeom prst="rect">
            <a:avLst/>
          </a:prstGeom>
        </p:spPr>
        <p:txBody>
          <a:bodyPr anchorCtr="0" anchor="ctr" bIns="0" lIns="0" spcFirstLastPara="1" rIns="0" wrap="square" tIns="0">
            <a:noAutofit/>
          </a:bodyPr>
          <a:lstStyle/>
          <a:p>
            <a:pPr indent="0" lvl="0" marL="0" rtl="0" algn="ctr">
              <a:spcBef>
                <a:spcPts val="450"/>
              </a:spcBef>
              <a:spcAft>
                <a:spcPts val="900"/>
              </a:spcAft>
              <a:buNone/>
            </a:pPr>
            <a:r>
              <a:rPr lang="en" sz="1800"/>
              <a:t>Can the system demonstrate measurable RSSI differences if different materials are placed between the transmitter &amp; receiver?</a:t>
            </a:r>
            <a:endParaRPr sz="1800"/>
          </a:p>
        </p:txBody>
      </p:sp>
      <p:sp>
        <p:nvSpPr>
          <p:cNvPr id="886" name="Google Shape;88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87" name="Google Shape;887;p35"/>
          <p:cNvGrpSpPr/>
          <p:nvPr/>
        </p:nvGrpSpPr>
        <p:grpSpPr>
          <a:xfrm>
            <a:off x="6412553" y="144021"/>
            <a:ext cx="2459534" cy="616765"/>
            <a:chOff x="810235" y="2571750"/>
            <a:chExt cx="2764453" cy="1289225"/>
          </a:xfrm>
        </p:grpSpPr>
        <p:grpSp>
          <p:nvGrpSpPr>
            <p:cNvPr id="888" name="Google Shape;888;p35"/>
            <p:cNvGrpSpPr/>
            <p:nvPr/>
          </p:nvGrpSpPr>
          <p:grpSpPr>
            <a:xfrm>
              <a:off x="810235" y="2571760"/>
              <a:ext cx="805300" cy="648346"/>
              <a:chOff x="823157" y="2564629"/>
              <a:chExt cx="3450300" cy="648346"/>
            </a:xfrm>
          </p:grpSpPr>
          <p:sp>
            <p:nvSpPr>
              <p:cNvPr id="889" name="Google Shape;889;p35"/>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35"/>
              <p:cNvGrpSpPr/>
              <p:nvPr/>
            </p:nvGrpSpPr>
            <p:grpSpPr>
              <a:xfrm>
                <a:off x="823157" y="2564629"/>
                <a:ext cx="3450300" cy="647261"/>
                <a:chOff x="823157" y="2564629"/>
                <a:chExt cx="3450300" cy="647261"/>
              </a:xfrm>
            </p:grpSpPr>
            <p:grpSp>
              <p:nvGrpSpPr>
                <p:cNvPr id="891" name="Google Shape;891;p35"/>
                <p:cNvGrpSpPr/>
                <p:nvPr/>
              </p:nvGrpSpPr>
              <p:grpSpPr>
                <a:xfrm>
                  <a:off x="881025" y="2800065"/>
                  <a:ext cx="92400" cy="411825"/>
                  <a:chOff x="845575" y="2563700"/>
                  <a:chExt cx="92400" cy="411825"/>
                </a:xfrm>
              </p:grpSpPr>
              <p:cxnSp>
                <p:nvCxnSpPr>
                  <p:cNvPr id="892" name="Google Shape;892;p3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893" name="Google Shape;893;p3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 name="Google Shape;894;p35"/>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895" name="Google Shape;895;p35"/>
            <p:cNvGrpSpPr/>
            <p:nvPr/>
          </p:nvGrpSpPr>
          <p:grpSpPr>
            <a:xfrm>
              <a:off x="1226164" y="2709722"/>
              <a:ext cx="691561" cy="1151253"/>
              <a:chOff x="2525595" y="2702596"/>
              <a:chExt cx="3329614" cy="1151253"/>
            </a:xfrm>
          </p:grpSpPr>
          <p:sp>
            <p:nvSpPr>
              <p:cNvPr id="896" name="Google Shape;896;p35"/>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7" name="Google Shape;897;p35"/>
              <p:cNvGrpSpPr/>
              <p:nvPr/>
            </p:nvGrpSpPr>
            <p:grpSpPr>
              <a:xfrm>
                <a:off x="2525595" y="2702596"/>
                <a:ext cx="3329614" cy="1151253"/>
                <a:chOff x="2525595" y="2702596"/>
                <a:chExt cx="3329614" cy="1151253"/>
              </a:xfrm>
            </p:grpSpPr>
            <p:sp>
              <p:nvSpPr>
                <p:cNvPr id="898" name="Google Shape;898;p35"/>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899" name="Google Shape;899;p35"/>
                <p:cNvGrpSpPr/>
                <p:nvPr/>
              </p:nvGrpSpPr>
              <p:grpSpPr>
                <a:xfrm rot="10800000">
                  <a:off x="2849073" y="3079467"/>
                  <a:ext cx="92400" cy="411825"/>
                  <a:chOff x="2070100" y="2563700"/>
                  <a:chExt cx="92400" cy="411825"/>
                </a:xfrm>
              </p:grpSpPr>
              <p:cxnSp>
                <p:nvCxnSpPr>
                  <p:cNvPr id="900" name="Google Shape;900;p3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01" name="Google Shape;901;p3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 name="Google Shape;902;p35"/>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903" name="Google Shape;903;p35"/>
            <p:cNvGrpSpPr/>
            <p:nvPr/>
          </p:nvGrpSpPr>
          <p:grpSpPr>
            <a:xfrm>
              <a:off x="1667823" y="2571750"/>
              <a:ext cx="850318" cy="648356"/>
              <a:chOff x="823105" y="2564619"/>
              <a:chExt cx="2067895" cy="648356"/>
            </a:xfrm>
          </p:grpSpPr>
          <p:sp>
            <p:nvSpPr>
              <p:cNvPr id="904" name="Google Shape;904;p35"/>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35"/>
              <p:cNvGrpSpPr/>
              <p:nvPr/>
            </p:nvGrpSpPr>
            <p:grpSpPr>
              <a:xfrm>
                <a:off x="823105" y="2564619"/>
                <a:ext cx="1694100" cy="647271"/>
                <a:chOff x="823105" y="2564619"/>
                <a:chExt cx="1694100" cy="647271"/>
              </a:xfrm>
            </p:grpSpPr>
            <p:grpSp>
              <p:nvGrpSpPr>
                <p:cNvPr id="906" name="Google Shape;906;p35"/>
                <p:cNvGrpSpPr/>
                <p:nvPr/>
              </p:nvGrpSpPr>
              <p:grpSpPr>
                <a:xfrm>
                  <a:off x="881025" y="2800065"/>
                  <a:ext cx="92400" cy="411825"/>
                  <a:chOff x="845575" y="2563700"/>
                  <a:chExt cx="92400" cy="411825"/>
                </a:xfrm>
              </p:grpSpPr>
              <p:cxnSp>
                <p:nvCxnSpPr>
                  <p:cNvPr id="907" name="Google Shape;907;p3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08" name="Google Shape;908;p3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 name="Google Shape;909;p35"/>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910" name="Google Shape;910;p35"/>
            <p:cNvGrpSpPr/>
            <p:nvPr/>
          </p:nvGrpSpPr>
          <p:grpSpPr>
            <a:xfrm>
              <a:off x="2142819" y="2709722"/>
              <a:ext cx="691561" cy="1151253"/>
              <a:chOff x="2525595" y="2702596"/>
              <a:chExt cx="3329614" cy="1151253"/>
            </a:xfrm>
          </p:grpSpPr>
          <p:sp>
            <p:nvSpPr>
              <p:cNvPr id="911" name="Google Shape;911;p35"/>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 name="Google Shape;912;p35"/>
              <p:cNvGrpSpPr/>
              <p:nvPr/>
            </p:nvGrpSpPr>
            <p:grpSpPr>
              <a:xfrm>
                <a:off x="2525595" y="2702596"/>
                <a:ext cx="3329614" cy="1151253"/>
                <a:chOff x="2525595" y="2702596"/>
                <a:chExt cx="3329614" cy="1151253"/>
              </a:xfrm>
            </p:grpSpPr>
            <p:sp>
              <p:nvSpPr>
                <p:cNvPr id="913" name="Google Shape;913;p35"/>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914" name="Google Shape;914;p35"/>
                <p:cNvGrpSpPr/>
                <p:nvPr/>
              </p:nvGrpSpPr>
              <p:grpSpPr>
                <a:xfrm rot="10800000">
                  <a:off x="2849073" y="3079467"/>
                  <a:ext cx="92400" cy="411825"/>
                  <a:chOff x="2070100" y="2563700"/>
                  <a:chExt cx="92400" cy="411825"/>
                </a:xfrm>
              </p:grpSpPr>
              <p:cxnSp>
                <p:nvCxnSpPr>
                  <p:cNvPr id="915" name="Google Shape;915;p3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16" name="Google Shape;916;p3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7" name="Google Shape;917;p35"/>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918" name="Google Shape;918;p35"/>
            <p:cNvGrpSpPr/>
            <p:nvPr/>
          </p:nvGrpSpPr>
          <p:grpSpPr>
            <a:xfrm>
              <a:off x="2550566" y="2571750"/>
              <a:ext cx="667501" cy="648356"/>
              <a:chOff x="823105" y="2564619"/>
              <a:chExt cx="2859900" cy="648356"/>
            </a:xfrm>
          </p:grpSpPr>
          <p:sp>
            <p:nvSpPr>
              <p:cNvPr id="919" name="Google Shape;919;p35"/>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35"/>
              <p:cNvGrpSpPr/>
              <p:nvPr/>
            </p:nvGrpSpPr>
            <p:grpSpPr>
              <a:xfrm>
                <a:off x="823105" y="2564619"/>
                <a:ext cx="2859900" cy="647271"/>
                <a:chOff x="823105" y="2564619"/>
                <a:chExt cx="2859900" cy="647271"/>
              </a:xfrm>
            </p:grpSpPr>
            <p:grpSp>
              <p:nvGrpSpPr>
                <p:cNvPr id="921" name="Google Shape;921;p35"/>
                <p:cNvGrpSpPr/>
                <p:nvPr/>
              </p:nvGrpSpPr>
              <p:grpSpPr>
                <a:xfrm>
                  <a:off x="881025" y="2800065"/>
                  <a:ext cx="92400" cy="411825"/>
                  <a:chOff x="845575" y="2563700"/>
                  <a:chExt cx="92400" cy="411825"/>
                </a:xfrm>
              </p:grpSpPr>
              <p:cxnSp>
                <p:nvCxnSpPr>
                  <p:cNvPr id="922" name="Google Shape;922;p3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23" name="Google Shape;923;p3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4" name="Google Shape;924;p35"/>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925" name="Google Shape;925;p35"/>
            <p:cNvGrpSpPr/>
            <p:nvPr/>
          </p:nvGrpSpPr>
          <p:grpSpPr>
            <a:xfrm>
              <a:off x="2907073" y="2709722"/>
              <a:ext cx="667615" cy="1151253"/>
              <a:chOff x="2525595" y="2702596"/>
              <a:chExt cx="2323757" cy="1151253"/>
            </a:xfrm>
          </p:grpSpPr>
          <p:sp>
            <p:nvSpPr>
              <p:cNvPr id="926" name="Google Shape;926;p35"/>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7" name="Google Shape;927;p35"/>
              <p:cNvGrpSpPr/>
              <p:nvPr/>
            </p:nvGrpSpPr>
            <p:grpSpPr>
              <a:xfrm>
                <a:off x="2525595" y="2702596"/>
                <a:ext cx="2017714" cy="1151253"/>
                <a:chOff x="2525595" y="2702596"/>
                <a:chExt cx="2017714" cy="1151253"/>
              </a:xfrm>
            </p:grpSpPr>
            <p:sp>
              <p:nvSpPr>
                <p:cNvPr id="928" name="Google Shape;928;p35"/>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929" name="Google Shape;929;p35"/>
                <p:cNvGrpSpPr/>
                <p:nvPr/>
              </p:nvGrpSpPr>
              <p:grpSpPr>
                <a:xfrm rot="10800000">
                  <a:off x="2849073" y="3079467"/>
                  <a:ext cx="92400" cy="411825"/>
                  <a:chOff x="2070100" y="2563700"/>
                  <a:chExt cx="92400" cy="411825"/>
                </a:xfrm>
              </p:grpSpPr>
              <p:cxnSp>
                <p:nvCxnSpPr>
                  <p:cNvPr id="930" name="Google Shape;930;p3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31" name="Google Shape;931;p3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35"/>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6" name="Shape 936"/>
        <p:cNvGrpSpPr/>
        <p:nvPr/>
      </p:nvGrpSpPr>
      <p:grpSpPr>
        <a:xfrm>
          <a:off x="0" y="0"/>
          <a:ext cx="0" cy="0"/>
          <a:chOff x="0" y="0"/>
          <a:chExt cx="0" cy="0"/>
        </a:xfrm>
      </p:grpSpPr>
      <p:sp>
        <p:nvSpPr>
          <p:cNvPr id="937" name="Google Shape;937;p36"/>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Mean/Median RSSI comparison across materials</a:t>
            </a:r>
            <a:endParaRPr/>
          </a:p>
        </p:txBody>
      </p:sp>
      <p:pic>
        <p:nvPicPr>
          <p:cNvPr id="938" name="Google Shape;938;p36" title="Chart"/>
          <p:cNvPicPr preferRelativeResize="0"/>
          <p:nvPr/>
        </p:nvPicPr>
        <p:blipFill>
          <a:blip r:embed="rId3">
            <a:alphaModFix/>
          </a:blip>
          <a:stretch>
            <a:fillRect/>
          </a:stretch>
        </p:blipFill>
        <p:spPr>
          <a:xfrm>
            <a:off x="2086124" y="1152475"/>
            <a:ext cx="5230101" cy="3663126"/>
          </a:xfrm>
          <a:prstGeom prst="rect">
            <a:avLst/>
          </a:prstGeom>
          <a:noFill/>
          <a:ln>
            <a:noFill/>
          </a:ln>
        </p:spPr>
      </p:pic>
      <p:sp>
        <p:nvSpPr>
          <p:cNvPr id="939" name="Google Shape;939;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40" name="Google Shape;940;p36"/>
          <p:cNvGrpSpPr/>
          <p:nvPr/>
        </p:nvGrpSpPr>
        <p:grpSpPr>
          <a:xfrm>
            <a:off x="6412553" y="144021"/>
            <a:ext cx="2459534" cy="616765"/>
            <a:chOff x="810235" y="2571750"/>
            <a:chExt cx="2764453" cy="1289225"/>
          </a:xfrm>
        </p:grpSpPr>
        <p:grpSp>
          <p:nvGrpSpPr>
            <p:cNvPr id="941" name="Google Shape;941;p36"/>
            <p:cNvGrpSpPr/>
            <p:nvPr/>
          </p:nvGrpSpPr>
          <p:grpSpPr>
            <a:xfrm>
              <a:off x="810235" y="2571760"/>
              <a:ext cx="805300" cy="648346"/>
              <a:chOff x="823157" y="2564629"/>
              <a:chExt cx="3450300" cy="648346"/>
            </a:xfrm>
          </p:grpSpPr>
          <p:sp>
            <p:nvSpPr>
              <p:cNvPr id="942" name="Google Shape;942;p36"/>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3" name="Google Shape;943;p36"/>
              <p:cNvGrpSpPr/>
              <p:nvPr/>
            </p:nvGrpSpPr>
            <p:grpSpPr>
              <a:xfrm>
                <a:off x="823157" y="2564629"/>
                <a:ext cx="3450300" cy="647261"/>
                <a:chOff x="823157" y="2564629"/>
                <a:chExt cx="3450300" cy="647261"/>
              </a:xfrm>
            </p:grpSpPr>
            <p:grpSp>
              <p:nvGrpSpPr>
                <p:cNvPr id="944" name="Google Shape;944;p36"/>
                <p:cNvGrpSpPr/>
                <p:nvPr/>
              </p:nvGrpSpPr>
              <p:grpSpPr>
                <a:xfrm>
                  <a:off x="881025" y="2800065"/>
                  <a:ext cx="92400" cy="411825"/>
                  <a:chOff x="845575" y="2563700"/>
                  <a:chExt cx="92400" cy="411825"/>
                </a:xfrm>
              </p:grpSpPr>
              <p:cxnSp>
                <p:nvCxnSpPr>
                  <p:cNvPr id="945" name="Google Shape;945;p3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46" name="Google Shape;946;p3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 name="Google Shape;947;p36"/>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948" name="Google Shape;948;p36"/>
            <p:cNvGrpSpPr/>
            <p:nvPr/>
          </p:nvGrpSpPr>
          <p:grpSpPr>
            <a:xfrm>
              <a:off x="1226164" y="2709722"/>
              <a:ext cx="691561" cy="1151253"/>
              <a:chOff x="2525595" y="2702596"/>
              <a:chExt cx="3329614" cy="1151253"/>
            </a:xfrm>
          </p:grpSpPr>
          <p:sp>
            <p:nvSpPr>
              <p:cNvPr id="949" name="Google Shape;949;p36"/>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36"/>
              <p:cNvGrpSpPr/>
              <p:nvPr/>
            </p:nvGrpSpPr>
            <p:grpSpPr>
              <a:xfrm>
                <a:off x="2525595" y="2702596"/>
                <a:ext cx="3329614" cy="1151253"/>
                <a:chOff x="2525595" y="2702596"/>
                <a:chExt cx="3329614" cy="1151253"/>
              </a:xfrm>
            </p:grpSpPr>
            <p:sp>
              <p:nvSpPr>
                <p:cNvPr id="951" name="Google Shape;951;p3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952" name="Google Shape;952;p36"/>
                <p:cNvGrpSpPr/>
                <p:nvPr/>
              </p:nvGrpSpPr>
              <p:grpSpPr>
                <a:xfrm rot="10800000">
                  <a:off x="2849073" y="3079467"/>
                  <a:ext cx="92400" cy="411825"/>
                  <a:chOff x="2070100" y="2563700"/>
                  <a:chExt cx="92400" cy="411825"/>
                </a:xfrm>
              </p:grpSpPr>
              <p:cxnSp>
                <p:nvCxnSpPr>
                  <p:cNvPr id="953" name="Google Shape;953;p3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54" name="Google Shape;954;p3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5" name="Google Shape;955;p36"/>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956" name="Google Shape;956;p36"/>
            <p:cNvGrpSpPr/>
            <p:nvPr/>
          </p:nvGrpSpPr>
          <p:grpSpPr>
            <a:xfrm>
              <a:off x="1667823" y="2571750"/>
              <a:ext cx="850318" cy="648356"/>
              <a:chOff x="823105" y="2564619"/>
              <a:chExt cx="2067895" cy="648356"/>
            </a:xfrm>
          </p:grpSpPr>
          <p:sp>
            <p:nvSpPr>
              <p:cNvPr id="957" name="Google Shape;957;p36"/>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8" name="Google Shape;958;p36"/>
              <p:cNvGrpSpPr/>
              <p:nvPr/>
            </p:nvGrpSpPr>
            <p:grpSpPr>
              <a:xfrm>
                <a:off x="823105" y="2564619"/>
                <a:ext cx="1694100" cy="647271"/>
                <a:chOff x="823105" y="2564619"/>
                <a:chExt cx="1694100" cy="647271"/>
              </a:xfrm>
            </p:grpSpPr>
            <p:grpSp>
              <p:nvGrpSpPr>
                <p:cNvPr id="959" name="Google Shape;959;p36"/>
                <p:cNvGrpSpPr/>
                <p:nvPr/>
              </p:nvGrpSpPr>
              <p:grpSpPr>
                <a:xfrm>
                  <a:off x="881025" y="2800065"/>
                  <a:ext cx="92400" cy="411825"/>
                  <a:chOff x="845575" y="2563700"/>
                  <a:chExt cx="92400" cy="411825"/>
                </a:xfrm>
              </p:grpSpPr>
              <p:cxnSp>
                <p:nvCxnSpPr>
                  <p:cNvPr id="960" name="Google Shape;960;p3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61" name="Google Shape;961;p3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36"/>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963" name="Google Shape;963;p36"/>
            <p:cNvGrpSpPr/>
            <p:nvPr/>
          </p:nvGrpSpPr>
          <p:grpSpPr>
            <a:xfrm>
              <a:off x="2142819" y="2709722"/>
              <a:ext cx="691561" cy="1151253"/>
              <a:chOff x="2525595" y="2702596"/>
              <a:chExt cx="3329614" cy="1151253"/>
            </a:xfrm>
          </p:grpSpPr>
          <p:sp>
            <p:nvSpPr>
              <p:cNvPr id="964" name="Google Shape;964;p36"/>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 name="Google Shape;965;p36"/>
              <p:cNvGrpSpPr/>
              <p:nvPr/>
            </p:nvGrpSpPr>
            <p:grpSpPr>
              <a:xfrm>
                <a:off x="2525595" y="2702596"/>
                <a:ext cx="3329614" cy="1151253"/>
                <a:chOff x="2525595" y="2702596"/>
                <a:chExt cx="3329614" cy="1151253"/>
              </a:xfrm>
            </p:grpSpPr>
            <p:sp>
              <p:nvSpPr>
                <p:cNvPr id="966" name="Google Shape;966;p3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967" name="Google Shape;967;p36"/>
                <p:cNvGrpSpPr/>
                <p:nvPr/>
              </p:nvGrpSpPr>
              <p:grpSpPr>
                <a:xfrm rot="10800000">
                  <a:off x="2849073" y="3079467"/>
                  <a:ext cx="92400" cy="411825"/>
                  <a:chOff x="2070100" y="2563700"/>
                  <a:chExt cx="92400" cy="411825"/>
                </a:xfrm>
              </p:grpSpPr>
              <p:cxnSp>
                <p:nvCxnSpPr>
                  <p:cNvPr id="968" name="Google Shape;968;p3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69" name="Google Shape;969;p3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36"/>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971" name="Google Shape;971;p36"/>
            <p:cNvGrpSpPr/>
            <p:nvPr/>
          </p:nvGrpSpPr>
          <p:grpSpPr>
            <a:xfrm>
              <a:off x="2550566" y="2571750"/>
              <a:ext cx="667501" cy="648356"/>
              <a:chOff x="823105" y="2564619"/>
              <a:chExt cx="2859900" cy="648356"/>
            </a:xfrm>
          </p:grpSpPr>
          <p:sp>
            <p:nvSpPr>
              <p:cNvPr id="972" name="Google Shape;972;p36"/>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3" name="Google Shape;973;p36"/>
              <p:cNvGrpSpPr/>
              <p:nvPr/>
            </p:nvGrpSpPr>
            <p:grpSpPr>
              <a:xfrm>
                <a:off x="823105" y="2564619"/>
                <a:ext cx="2859900" cy="647271"/>
                <a:chOff x="823105" y="2564619"/>
                <a:chExt cx="2859900" cy="647271"/>
              </a:xfrm>
            </p:grpSpPr>
            <p:grpSp>
              <p:nvGrpSpPr>
                <p:cNvPr id="974" name="Google Shape;974;p36"/>
                <p:cNvGrpSpPr/>
                <p:nvPr/>
              </p:nvGrpSpPr>
              <p:grpSpPr>
                <a:xfrm>
                  <a:off x="881025" y="2800065"/>
                  <a:ext cx="92400" cy="411825"/>
                  <a:chOff x="845575" y="2563700"/>
                  <a:chExt cx="92400" cy="411825"/>
                </a:xfrm>
              </p:grpSpPr>
              <p:cxnSp>
                <p:nvCxnSpPr>
                  <p:cNvPr id="975" name="Google Shape;975;p3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76" name="Google Shape;976;p3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36"/>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978" name="Google Shape;978;p36"/>
            <p:cNvGrpSpPr/>
            <p:nvPr/>
          </p:nvGrpSpPr>
          <p:grpSpPr>
            <a:xfrm>
              <a:off x="2907073" y="2709722"/>
              <a:ext cx="667615" cy="1151253"/>
              <a:chOff x="2525595" y="2702596"/>
              <a:chExt cx="2323757" cy="1151253"/>
            </a:xfrm>
          </p:grpSpPr>
          <p:sp>
            <p:nvSpPr>
              <p:cNvPr id="979" name="Google Shape;979;p36"/>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0" name="Google Shape;980;p36"/>
              <p:cNvGrpSpPr/>
              <p:nvPr/>
            </p:nvGrpSpPr>
            <p:grpSpPr>
              <a:xfrm>
                <a:off x="2525595" y="2702596"/>
                <a:ext cx="2017714" cy="1151253"/>
                <a:chOff x="2525595" y="2702596"/>
                <a:chExt cx="2017714" cy="1151253"/>
              </a:xfrm>
            </p:grpSpPr>
            <p:sp>
              <p:nvSpPr>
                <p:cNvPr id="981" name="Google Shape;981;p3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982" name="Google Shape;982;p36"/>
                <p:cNvGrpSpPr/>
                <p:nvPr/>
              </p:nvGrpSpPr>
              <p:grpSpPr>
                <a:xfrm rot="10800000">
                  <a:off x="2849073" y="3079467"/>
                  <a:ext cx="92400" cy="411825"/>
                  <a:chOff x="2070100" y="2563700"/>
                  <a:chExt cx="92400" cy="411825"/>
                </a:xfrm>
              </p:grpSpPr>
              <p:cxnSp>
                <p:nvCxnSpPr>
                  <p:cNvPr id="983" name="Google Shape;983;p3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84" name="Google Shape;984;p3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36"/>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37"/>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Test </a:t>
            </a:r>
            <a:r>
              <a:rPr lang="en"/>
              <a:t>Environment - Indoor Lab</a:t>
            </a:r>
            <a:endParaRPr/>
          </a:p>
        </p:txBody>
      </p:sp>
      <p:sp>
        <p:nvSpPr>
          <p:cNvPr id="991" name="Google Shape;99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92" name="Google Shape;992;p37"/>
          <p:cNvPicPr preferRelativeResize="0"/>
          <p:nvPr/>
        </p:nvPicPr>
        <p:blipFill>
          <a:blip r:embed="rId3">
            <a:alphaModFix/>
          </a:blip>
          <a:stretch>
            <a:fillRect/>
          </a:stretch>
        </p:blipFill>
        <p:spPr>
          <a:xfrm>
            <a:off x="3095937" y="1075550"/>
            <a:ext cx="2952126" cy="3936200"/>
          </a:xfrm>
          <a:prstGeom prst="rect">
            <a:avLst/>
          </a:prstGeom>
          <a:noFill/>
          <a:ln>
            <a:noFill/>
          </a:ln>
        </p:spPr>
      </p:pic>
      <p:grpSp>
        <p:nvGrpSpPr>
          <p:cNvPr id="993" name="Google Shape;993;p37"/>
          <p:cNvGrpSpPr/>
          <p:nvPr/>
        </p:nvGrpSpPr>
        <p:grpSpPr>
          <a:xfrm>
            <a:off x="6412553" y="144021"/>
            <a:ext cx="2459534" cy="616765"/>
            <a:chOff x="810235" y="2571750"/>
            <a:chExt cx="2764453" cy="1289225"/>
          </a:xfrm>
        </p:grpSpPr>
        <p:grpSp>
          <p:nvGrpSpPr>
            <p:cNvPr id="994" name="Google Shape;994;p37"/>
            <p:cNvGrpSpPr/>
            <p:nvPr/>
          </p:nvGrpSpPr>
          <p:grpSpPr>
            <a:xfrm>
              <a:off x="810235" y="2571760"/>
              <a:ext cx="805300" cy="648346"/>
              <a:chOff x="823157" y="2564629"/>
              <a:chExt cx="3450300" cy="648346"/>
            </a:xfrm>
          </p:grpSpPr>
          <p:sp>
            <p:nvSpPr>
              <p:cNvPr id="995" name="Google Shape;995;p37"/>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37"/>
              <p:cNvGrpSpPr/>
              <p:nvPr/>
            </p:nvGrpSpPr>
            <p:grpSpPr>
              <a:xfrm>
                <a:off x="823157" y="2564629"/>
                <a:ext cx="3450300" cy="647261"/>
                <a:chOff x="823157" y="2564629"/>
                <a:chExt cx="3450300" cy="647261"/>
              </a:xfrm>
            </p:grpSpPr>
            <p:grpSp>
              <p:nvGrpSpPr>
                <p:cNvPr id="997" name="Google Shape;997;p37"/>
                <p:cNvGrpSpPr/>
                <p:nvPr/>
              </p:nvGrpSpPr>
              <p:grpSpPr>
                <a:xfrm>
                  <a:off x="881025" y="2800065"/>
                  <a:ext cx="92400" cy="411825"/>
                  <a:chOff x="845575" y="2563700"/>
                  <a:chExt cx="92400" cy="411825"/>
                </a:xfrm>
              </p:grpSpPr>
              <p:cxnSp>
                <p:nvCxnSpPr>
                  <p:cNvPr id="998" name="Google Shape;998;p3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999" name="Google Shape;999;p3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0" name="Google Shape;1000;p37"/>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001" name="Google Shape;1001;p37"/>
            <p:cNvGrpSpPr/>
            <p:nvPr/>
          </p:nvGrpSpPr>
          <p:grpSpPr>
            <a:xfrm>
              <a:off x="1226164" y="2709722"/>
              <a:ext cx="691561" cy="1151253"/>
              <a:chOff x="2525595" y="2702596"/>
              <a:chExt cx="3329614" cy="1151253"/>
            </a:xfrm>
          </p:grpSpPr>
          <p:sp>
            <p:nvSpPr>
              <p:cNvPr id="1002" name="Google Shape;1002;p37"/>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37"/>
              <p:cNvGrpSpPr/>
              <p:nvPr/>
            </p:nvGrpSpPr>
            <p:grpSpPr>
              <a:xfrm>
                <a:off x="2525595" y="2702596"/>
                <a:ext cx="3329614" cy="1151253"/>
                <a:chOff x="2525595" y="2702596"/>
                <a:chExt cx="3329614" cy="1151253"/>
              </a:xfrm>
            </p:grpSpPr>
            <p:sp>
              <p:nvSpPr>
                <p:cNvPr id="1004" name="Google Shape;1004;p37"/>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005" name="Google Shape;1005;p37"/>
                <p:cNvGrpSpPr/>
                <p:nvPr/>
              </p:nvGrpSpPr>
              <p:grpSpPr>
                <a:xfrm rot="10800000">
                  <a:off x="2849073" y="3079467"/>
                  <a:ext cx="92400" cy="411825"/>
                  <a:chOff x="2070100" y="2563700"/>
                  <a:chExt cx="92400" cy="411825"/>
                </a:xfrm>
              </p:grpSpPr>
              <p:cxnSp>
                <p:nvCxnSpPr>
                  <p:cNvPr id="1006" name="Google Shape;1006;p3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07" name="Google Shape;1007;p3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 name="Google Shape;1008;p37"/>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009" name="Google Shape;1009;p37"/>
            <p:cNvGrpSpPr/>
            <p:nvPr/>
          </p:nvGrpSpPr>
          <p:grpSpPr>
            <a:xfrm>
              <a:off x="1667823" y="2571750"/>
              <a:ext cx="850318" cy="648356"/>
              <a:chOff x="823105" y="2564619"/>
              <a:chExt cx="2067895" cy="648356"/>
            </a:xfrm>
          </p:grpSpPr>
          <p:sp>
            <p:nvSpPr>
              <p:cNvPr id="1010" name="Google Shape;1010;p37"/>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1" name="Google Shape;1011;p37"/>
              <p:cNvGrpSpPr/>
              <p:nvPr/>
            </p:nvGrpSpPr>
            <p:grpSpPr>
              <a:xfrm>
                <a:off x="823105" y="2564619"/>
                <a:ext cx="1694100" cy="647271"/>
                <a:chOff x="823105" y="2564619"/>
                <a:chExt cx="1694100" cy="647271"/>
              </a:xfrm>
            </p:grpSpPr>
            <p:grpSp>
              <p:nvGrpSpPr>
                <p:cNvPr id="1012" name="Google Shape;1012;p37"/>
                <p:cNvGrpSpPr/>
                <p:nvPr/>
              </p:nvGrpSpPr>
              <p:grpSpPr>
                <a:xfrm>
                  <a:off x="881025" y="2800065"/>
                  <a:ext cx="92400" cy="411825"/>
                  <a:chOff x="845575" y="2563700"/>
                  <a:chExt cx="92400" cy="411825"/>
                </a:xfrm>
              </p:grpSpPr>
              <p:cxnSp>
                <p:nvCxnSpPr>
                  <p:cNvPr id="1013" name="Google Shape;1013;p3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14" name="Google Shape;1014;p3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37"/>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016" name="Google Shape;1016;p37"/>
            <p:cNvGrpSpPr/>
            <p:nvPr/>
          </p:nvGrpSpPr>
          <p:grpSpPr>
            <a:xfrm>
              <a:off x="2142819" y="2709722"/>
              <a:ext cx="691561" cy="1151253"/>
              <a:chOff x="2525595" y="2702596"/>
              <a:chExt cx="3329614" cy="1151253"/>
            </a:xfrm>
          </p:grpSpPr>
          <p:sp>
            <p:nvSpPr>
              <p:cNvPr id="1017" name="Google Shape;1017;p37"/>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8" name="Google Shape;1018;p37"/>
              <p:cNvGrpSpPr/>
              <p:nvPr/>
            </p:nvGrpSpPr>
            <p:grpSpPr>
              <a:xfrm>
                <a:off x="2525595" y="2702596"/>
                <a:ext cx="3329614" cy="1151253"/>
                <a:chOff x="2525595" y="2702596"/>
                <a:chExt cx="3329614" cy="1151253"/>
              </a:xfrm>
            </p:grpSpPr>
            <p:sp>
              <p:nvSpPr>
                <p:cNvPr id="1019" name="Google Shape;1019;p37"/>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020" name="Google Shape;1020;p37"/>
                <p:cNvGrpSpPr/>
                <p:nvPr/>
              </p:nvGrpSpPr>
              <p:grpSpPr>
                <a:xfrm rot="10800000">
                  <a:off x="2849073" y="3079467"/>
                  <a:ext cx="92400" cy="411825"/>
                  <a:chOff x="2070100" y="2563700"/>
                  <a:chExt cx="92400" cy="411825"/>
                </a:xfrm>
              </p:grpSpPr>
              <p:cxnSp>
                <p:nvCxnSpPr>
                  <p:cNvPr id="1021" name="Google Shape;1021;p3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22" name="Google Shape;1022;p3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37"/>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024" name="Google Shape;1024;p37"/>
            <p:cNvGrpSpPr/>
            <p:nvPr/>
          </p:nvGrpSpPr>
          <p:grpSpPr>
            <a:xfrm>
              <a:off x="2550566" y="2571750"/>
              <a:ext cx="667501" cy="648356"/>
              <a:chOff x="823105" y="2564619"/>
              <a:chExt cx="2859900" cy="648356"/>
            </a:xfrm>
          </p:grpSpPr>
          <p:sp>
            <p:nvSpPr>
              <p:cNvPr id="1025" name="Google Shape;1025;p37"/>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6" name="Google Shape;1026;p37"/>
              <p:cNvGrpSpPr/>
              <p:nvPr/>
            </p:nvGrpSpPr>
            <p:grpSpPr>
              <a:xfrm>
                <a:off x="823105" y="2564619"/>
                <a:ext cx="2859900" cy="647271"/>
                <a:chOff x="823105" y="2564619"/>
                <a:chExt cx="2859900" cy="647271"/>
              </a:xfrm>
            </p:grpSpPr>
            <p:grpSp>
              <p:nvGrpSpPr>
                <p:cNvPr id="1027" name="Google Shape;1027;p37"/>
                <p:cNvGrpSpPr/>
                <p:nvPr/>
              </p:nvGrpSpPr>
              <p:grpSpPr>
                <a:xfrm>
                  <a:off x="881025" y="2800065"/>
                  <a:ext cx="92400" cy="411825"/>
                  <a:chOff x="845575" y="2563700"/>
                  <a:chExt cx="92400" cy="411825"/>
                </a:xfrm>
              </p:grpSpPr>
              <p:cxnSp>
                <p:nvCxnSpPr>
                  <p:cNvPr id="1028" name="Google Shape;1028;p3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29" name="Google Shape;1029;p3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37"/>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031" name="Google Shape;1031;p37"/>
            <p:cNvGrpSpPr/>
            <p:nvPr/>
          </p:nvGrpSpPr>
          <p:grpSpPr>
            <a:xfrm>
              <a:off x="2907073" y="2709722"/>
              <a:ext cx="667615" cy="1151253"/>
              <a:chOff x="2525595" y="2702596"/>
              <a:chExt cx="2323757" cy="1151253"/>
            </a:xfrm>
          </p:grpSpPr>
          <p:sp>
            <p:nvSpPr>
              <p:cNvPr id="1032" name="Google Shape;1032;p37"/>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37"/>
              <p:cNvGrpSpPr/>
              <p:nvPr/>
            </p:nvGrpSpPr>
            <p:grpSpPr>
              <a:xfrm>
                <a:off x="2525595" y="2702596"/>
                <a:ext cx="2017714" cy="1151253"/>
                <a:chOff x="2525595" y="2702596"/>
                <a:chExt cx="2017714" cy="1151253"/>
              </a:xfrm>
            </p:grpSpPr>
            <p:sp>
              <p:nvSpPr>
                <p:cNvPr id="1034" name="Google Shape;1034;p37"/>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035" name="Google Shape;1035;p37"/>
                <p:cNvGrpSpPr/>
                <p:nvPr/>
              </p:nvGrpSpPr>
              <p:grpSpPr>
                <a:xfrm rot="10800000">
                  <a:off x="2849073" y="3079467"/>
                  <a:ext cx="92400" cy="411825"/>
                  <a:chOff x="2070100" y="2563700"/>
                  <a:chExt cx="92400" cy="411825"/>
                </a:xfrm>
              </p:grpSpPr>
              <p:cxnSp>
                <p:nvCxnSpPr>
                  <p:cNvPr id="1036" name="Google Shape;1036;p3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37" name="Google Shape;1037;p3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37"/>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2" name="Shape 1042"/>
        <p:cNvGrpSpPr/>
        <p:nvPr/>
      </p:nvGrpSpPr>
      <p:grpSpPr>
        <a:xfrm>
          <a:off x="0" y="0"/>
          <a:ext cx="0" cy="0"/>
          <a:chOff x="0" y="0"/>
          <a:chExt cx="0" cy="0"/>
        </a:xfrm>
      </p:grpSpPr>
      <p:sp>
        <p:nvSpPr>
          <p:cNvPr id="1043" name="Google Shape;1043;p38"/>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Material Effect on RSSI - Indoor Lab</a:t>
            </a:r>
            <a:endParaRPr/>
          </a:p>
        </p:txBody>
      </p:sp>
      <p:pic>
        <p:nvPicPr>
          <p:cNvPr id="1044" name="Google Shape;1044;p38" title="Chart"/>
          <p:cNvPicPr preferRelativeResize="0"/>
          <p:nvPr/>
        </p:nvPicPr>
        <p:blipFill>
          <a:blip r:embed="rId3">
            <a:alphaModFix/>
          </a:blip>
          <a:stretch>
            <a:fillRect/>
          </a:stretch>
        </p:blipFill>
        <p:spPr>
          <a:xfrm>
            <a:off x="1910074" y="1152475"/>
            <a:ext cx="5525175" cy="3416400"/>
          </a:xfrm>
          <a:prstGeom prst="rect">
            <a:avLst/>
          </a:prstGeom>
          <a:noFill/>
          <a:ln>
            <a:noFill/>
          </a:ln>
        </p:spPr>
      </p:pic>
      <p:sp>
        <p:nvSpPr>
          <p:cNvPr id="1045" name="Google Shape;104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046" name="Google Shape;1046;p38"/>
          <p:cNvGrpSpPr/>
          <p:nvPr/>
        </p:nvGrpSpPr>
        <p:grpSpPr>
          <a:xfrm>
            <a:off x="6412553" y="144021"/>
            <a:ext cx="2459534" cy="616765"/>
            <a:chOff x="810235" y="2571750"/>
            <a:chExt cx="2764453" cy="1289225"/>
          </a:xfrm>
        </p:grpSpPr>
        <p:grpSp>
          <p:nvGrpSpPr>
            <p:cNvPr id="1047" name="Google Shape;1047;p38"/>
            <p:cNvGrpSpPr/>
            <p:nvPr/>
          </p:nvGrpSpPr>
          <p:grpSpPr>
            <a:xfrm>
              <a:off x="810235" y="2571760"/>
              <a:ext cx="805300" cy="648346"/>
              <a:chOff x="823157" y="2564629"/>
              <a:chExt cx="3450300" cy="648346"/>
            </a:xfrm>
          </p:grpSpPr>
          <p:sp>
            <p:nvSpPr>
              <p:cNvPr id="1048" name="Google Shape;1048;p38"/>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9" name="Google Shape;1049;p38"/>
              <p:cNvGrpSpPr/>
              <p:nvPr/>
            </p:nvGrpSpPr>
            <p:grpSpPr>
              <a:xfrm>
                <a:off x="823157" y="2564629"/>
                <a:ext cx="3450300" cy="647261"/>
                <a:chOff x="823157" y="2564629"/>
                <a:chExt cx="3450300" cy="647261"/>
              </a:xfrm>
            </p:grpSpPr>
            <p:grpSp>
              <p:nvGrpSpPr>
                <p:cNvPr id="1050" name="Google Shape;1050;p38"/>
                <p:cNvGrpSpPr/>
                <p:nvPr/>
              </p:nvGrpSpPr>
              <p:grpSpPr>
                <a:xfrm>
                  <a:off x="881025" y="2800065"/>
                  <a:ext cx="92400" cy="411825"/>
                  <a:chOff x="845575" y="2563700"/>
                  <a:chExt cx="92400" cy="411825"/>
                </a:xfrm>
              </p:grpSpPr>
              <p:cxnSp>
                <p:nvCxnSpPr>
                  <p:cNvPr id="1051" name="Google Shape;1051;p3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52" name="Google Shape;1052;p3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3" name="Google Shape;1053;p38"/>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054" name="Google Shape;1054;p38"/>
            <p:cNvGrpSpPr/>
            <p:nvPr/>
          </p:nvGrpSpPr>
          <p:grpSpPr>
            <a:xfrm>
              <a:off x="1226164" y="2709722"/>
              <a:ext cx="691561" cy="1151253"/>
              <a:chOff x="2525595" y="2702596"/>
              <a:chExt cx="3329614" cy="1151253"/>
            </a:xfrm>
          </p:grpSpPr>
          <p:sp>
            <p:nvSpPr>
              <p:cNvPr id="1055" name="Google Shape;1055;p38"/>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38"/>
              <p:cNvGrpSpPr/>
              <p:nvPr/>
            </p:nvGrpSpPr>
            <p:grpSpPr>
              <a:xfrm>
                <a:off x="2525595" y="2702596"/>
                <a:ext cx="3329614" cy="1151253"/>
                <a:chOff x="2525595" y="2702596"/>
                <a:chExt cx="3329614" cy="1151253"/>
              </a:xfrm>
            </p:grpSpPr>
            <p:sp>
              <p:nvSpPr>
                <p:cNvPr id="1057" name="Google Shape;1057;p38"/>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058" name="Google Shape;1058;p38"/>
                <p:cNvGrpSpPr/>
                <p:nvPr/>
              </p:nvGrpSpPr>
              <p:grpSpPr>
                <a:xfrm rot="10800000">
                  <a:off x="2849073" y="3079467"/>
                  <a:ext cx="92400" cy="411825"/>
                  <a:chOff x="2070100" y="2563700"/>
                  <a:chExt cx="92400" cy="411825"/>
                </a:xfrm>
              </p:grpSpPr>
              <p:cxnSp>
                <p:nvCxnSpPr>
                  <p:cNvPr id="1059" name="Google Shape;1059;p3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60" name="Google Shape;1060;p3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38"/>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062" name="Google Shape;1062;p38"/>
            <p:cNvGrpSpPr/>
            <p:nvPr/>
          </p:nvGrpSpPr>
          <p:grpSpPr>
            <a:xfrm>
              <a:off x="1667823" y="2571750"/>
              <a:ext cx="850318" cy="648356"/>
              <a:chOff x="823105" y="2564619"/>
              <a:chExt cx="2067895" cy="648356"/>
            </a:xfrm>
          </p:grpSpPr>
          <p:sp>
            <p:nvSpPr>
              <p:cNvPr id="1063" name="Google Shape;1063;p38"/>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 name="Google Shape;1064;p38"/>
              <p:cNvGrpSpPr/>
              <p:nvPr/>
            </p:nvGrpSpPr>
            <p:grpSpPr>
              <a:xfrm>
                <a:off x="823105" y="2564619"/>
                <a:ext cx="1694100" cy="647271"/>
                <a:chOff x="823105" y="2564619"/>
                <a:chExt cx="1694100" cy="647271"/>
              </a:xfrm>
            </p:grpSpPr>
            <p:grpSp>
              <p:nvGrpSpPr>
                <p:cNvPr id="1065" name="Google Shape;1065;p38"/>
                <p:cNvGrpSpPr/>
                <p:nvPr/>
              </p:nvGrpSpPr>
              <p:grpSpPr>
                <a:xfrm>
                  <a:off x="881025" y="2800065"/>
                  <a:ext cx="92400" cy="411825"/>
                  <a:chOff x="845575" y="2563700"/>
                  <a:chExt cx="92400" cy="411825"/>
                </a:xfrm>
              </p:grpSpPr>
              <p:cxnSp>
                <p:nvCxnSpPr>
                  <p:cNvPr id="1066" name="Google Shape;1066;p3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67" name="Google Shape;1067;p3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 name="Google Shape;1068;p38"/>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069" name="Google Shape;1069;p38"/>
            <p:cNvGrpSpPr/>
            <p:nvPr/>
          </p:nvGrpSpPr>
          <p:grpSpPr>
            <a:xfrm>
              <a:off x="2142819" y="2709722"/>
              <a:ext cx="691561" cy="1151253"/>
              <a:chOff x="2525595" y="2702596"/>
              <a:chExt cx="3329614" cy="1151253"/>
            </a:xfrm>
          </p:grpSpPr>
          <p:sp>
            <p:nvSpPr>
              <p:cNvPr id="1070" name="Google Shape;1070;p38"/>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1" name="Google Shape;1071;p38"/>
              <p:cNvGrpSpPr/>
              <p:nvPr/>
            </p:nvGrpSpPr>
            <p:grpSpPr>
              <a:xfrm>
                <a:off x="2525595" y="2702596"/>
                <a:ext cx="3329614" cy="1151253"/>
                <a:chOff x="2525595" y="2702596"/>
                <a:chExt cx="3329614" cy="1151253"/>
              </a:xfrm>
            </p:grpSpPr>
            <p:sp>
              <p:nvSpPr>
                <p:cNvPr id="1072" name="Google Shape;1072;p38"/>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073" name="Google Shape;1073;p38"/>
                <p:cNvGrpSpPr/>
                <p:nvPr/>
              </p:nvGrpSpPr>
              <p:grpSpPr>
                <a:xfrm rot="10800000">
                  <a:off x="2849073" y="3079467"/>
                  <a:ext cx="92400" cy="411825"/>
                  <a:chOff x="2070100" y="2563700"/>
                  <a:chExt cx="92400" cy="411825"/>
                </a:xfrm>
              </p:grpSpPr>
              <p:cxnSp>
                <p:nvCxnSpPr>
                  <p:cNvPr id="1074" name="Google Shape;1074;p3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75" name="Google Shape;1075;p3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6" name="Google Shape;1076;p38"/>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077" name="Google Shape;1077;p38"/>
            <p:cNvGrpSpPr/>
            <p:nvPr/>
          </p:nvGrpSpPr>
          <p:grpSpPr>
            <a:xfrm>
              <a:off x="2550566" y="2571750"/>
              <a:ext cx="667501" cy="648356"/>
              <a:chOff x="823105" y="2564619"/>
              <a:chExt cx="2859900" cy="648356"/>
            </a:xfrm>
          </p:grpSpPr>
          <p:sp>
            <p:nvSpPr>
              <p:cNvPr id="1078" name="Google Shape;1078;p38"/>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9" name="Google Shape;1079;p38"/>
              <p:cNvGrpSpPr/>
              <p:nvPr/>
            </p:nvGrpSpPr>
            <p:grpSpPr>
              <a:xfrm>
                <a:off x="823105" y="2564619"/>
                <a:ext cx="2859900" cy="647271"/>
                <a:chOff x="823105" y="2564619"/>
                <a:chExt cx="2859900" cy="647271"/>
              </a:xfrm>
            </p:grpSpPr>
            <p:grpSp>
              <p:nvGrpSpPr>
                <p:cNvPr id="1080" name="Google Shape;1080;p38"/>
                <p:cNvGrpSpPr/>
                <p:nvPr/>
              </p:nvGrpSpPr>
              <p:grpSpPr>
                <a:xfrm>
                  <a:off x="881025" y="2800065"/>
                  <a:ext cx="92400" cy="411825"/>
                  <a:chOff x="845575" y="2563700"/>
                  <a:chExt cx="92400" cy="411825"/>
                </a:xfrm>
              </p:grpSpPr>
              <p:cxnSp>
                <p:nvCxnSpPr>
                  <p:cNvPr id="1081" name="Google Shape;1081;p3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82" name="Google Shape;1082;p3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3" name="Google Shape;1083;p38"/>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084" name="Google Shape;1084;p38"/>
            <p:cNvGrpSpPr/>
            <p:nvPr/>
          </p:nvGrpSpPr>
          <p:grpSpPr>
            <a:xfrm>
              <a:off x="2907073" y="2709722"/>
              <a:ext cx="667615" cy="1151253"/>
              <a:chOff x="2525595" y="2702596"/>
              <a:chExt cx="2323757" cy="1151253"/>
            </a:xfrm>
          </p:grpSpPr>
          <p:sp>
            <p:nvSpPr>
              <p:cNvPr id="1085" name="Google Shape;1085;p38"/>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38"/>
              <p:cNvGrpSpPr/>
              <p:nvPr/>
            </p:nvGrpSpPr>
            <p:grpSpPr>
              <a:xfrm>
                <a:off x="2525595" y="2702596"/>
                <a:ext cx="2017714" cy="1151253"/>
                <a:chOff x="2525595" y="2702596"/>
                <a:chExt cx="2017714" cy="1151253"/>
              </a:xfrm>
            </p:grpSpPr>
            <p:sp>
              <p:nvSpPr>
                <p:cNvPr id="1087" name="Google Shape;1087;p38"/>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088" name="Google Shape;1088;p38"/>
                <p:cNvGrpSpPr/>
                <p:nvPr/>
              </p:nvGrpSpPr>
              <p:grpSpPr>
                <a:xfrm rot="10800000">
                  <a:off x="2849073" y="3079467"/>
                  <a:ext cx="92400" cy="411825"/>
                  <a:chOff x="2070100" y="2563700"/>
                  <a:chExt cx="92400" cy="411825"/>
                </a:xfrm>
              </p:grpSpPr>
              <p:cxnSp>
                <p:nvCxnSpPr>
                  <p:cNvPr id="1089" name="Google Shape;1089;p3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090" name="Google Shape;1090;p3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 name="Google Shape;1091;p38"/>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Outline</a:t>
            </a:r>
            <a:endParaRPr/>
          </a:p>
        </p:txBody>
      </p:sp>
      <p:sp>
        <p:nvSpPr>
          <p:cNvPr id="108" name="Google Shape;108;p21"/>
          <p:cNvSpPr txBox="1"/>
          <p:nvPr>
            <p:ph idx="1" type="body"/>
          </p:nvPr>
        </p:nvSpPr>
        <p:spPr>
          <a:xfrm>
            <a:off x="346509" y="1014293"/>
            <a:ext cx="3588300" cy="3872700"/>
          </a:xfrm>
          <a:prstGeom prst="rect">
            <a:avLst/>
          </a:prstGeom>
        </p:spPr>
        <p:txBody>
          <a:bodyPr anchorCtr="0" anchor="t" bIns="0" lIns="0" spcFirstLastPara="1" rIns="0" wrap="square" tIns="0">
            <a:noAutofit/>
          </a:bodyPr>
          <a:lstStyle/>
          <a:p>
            <a:pPr indent="0" lvl="0" marL="0" rtl="0" algn="l">
              <a:spcBef>
                <a:spcPts val="450"/>
              </a:spcBef>
              <a:spcAft>
                <a:spcPts val="0"/>
              </a:spcAft>
              <a:buNone/>
            </a:pPr>
            <a:r>
              <a:rPr lang="en"/>
              <a:t>Big Picture</a:t>
            </a:r>
            <a:endParaRPr/>
          </a:p>
          <a:p>
            <a:pPr indent="0" lvl="0" marL="0" rtl="0" algn="l">
              <a:spcBef>
                <a:spcPts val="900"/>
              </a:spcBef>
              <a:spcAft>
                <a:spcPts val="0"/>
              </a:spcAft>
              <a:buNone/>
            </a:pPr>
            <a:r>
              <a:rPr lang="en"/>
              <a:t>Problem</a:t>
            </a:r>
            <a:endParaRPr/>
          </a:p>
          <a:p>
            <a:pPr indent="0" lvl="0" marL="0" rtl="0" algn="l">
              <a:spcBef>
                <a:spcPts val="900"/>
              </a:spcBef>
              <a:spcAft>
                <a:spcPts val="0"/>
              </a:spcAft>
              <a:buNone/>
            </a:pPr>
            <a:r>
              <a:rPr lang="en"/>
              <a:t>Challenge</a:t>
            </a:r>
            <a:endParaRPr/>
          </a:p>
          <a:p>
            <a:pPr indent="0" lvl="0" marL="0" rtl="0" algn="l">
              <a:spcBef>
                <a:spcPts val="900"/>
              </a:spcBef>
              <a:spcAft>
                <a:spcPts val="0"/>
              </a:spcAft>
              <a:buNone/>
            </a:pPr>
            <a:r>
              <a:rPr lang="en"/>
              <a:t>Insight</a:t>
            </a:r>
            <a:endParaRPr/>
          </a:p>
          <a:p>
            <a:pPr indent="0" lvl="0" marL="0" rtl="0" algn="l">
              <a:spcBef>
                <a:spcPts val="900"/>
              </a:spcBef>
              <a:spcAft>
                <a:spcPts val="0"/>
              </a:spcAft>
              <a:buNone/>
            </a:pPr>
            <a:r>
              <a:rPr lang="en"/>
              <a:t>Our Solution</a:t>
            </a:r>
            <a:endParaRPr/>
          </a:p>
          <a:p>
            <a:pPr indent="-323850" lvl="0" marL="457200" rtl="0" algn="l">
              <a:spcBef>
                <a:spcPts val="900"/>
              </a:spcBef>
              <a:spcAft>
                <a:spcPts val="0"/>
              </a:spcAft>
              <a:buSzPts val="1500"/>
              <a:buChar char="-"/>
            </a:pPr>
            <a:r>
              <a:rPr lang="en"/>
              <a:t>Setup Considerations</a:t>
            </a:r>
            <a:endParaRPr/>
          </a:p>
          <a:p>
            <a:pPr indent="-323850" lvl="0" marL="457200" rtl="0" algn="l">
              <a:spcBef>
                <a:spcPts val="0"/>
              </a:spcBef>
              <a:spcAft>
                <a:spcPts val="0"/>
              </a:spcAft>
              <a:buSzPts val="1500"/>
              <a:buChar char="-"/>
            </a:pPr>
            <a:r>
              <a:rPr lang="en"/>
              <a:t>Test Environment Effects</a:t>
            </a:r>
            <a:endParaRPr/>
          </a:p>
          <a:p>
            <a:pPr indent="-323850" lvl="0" marL="457200" rtl="0" algn="l">
              <a:spcBef>
                <a:spcPts val="0"/>
              </a:spcBef>
              <a:spcAft>
                <a:spcPts val="0"/>
              </a:spcAft>
              <a:buSzPts val="1500"/>
              <a:buChar char="-"/>
            </a:pPr>
            <a:r>
              <a:rPr lang="en"/>
              <a:t>Test Results</a:t>
            </a:r>
            <a:endParaRPr/>
          </a:p>
          <a:p>
            <a:pPr indent="-323850" lvl="0" marL="457200" rtl="0" algn="l">
              <a:spcBef>
                <a:spcPts val="0"/>
              </a:spcBef>
              <a:spcAft>
                <a:spcPts val="0"/>
              </a:spcAft>
              <a:buSzPts val="1500"/>
              <a:buChar char="-"/>
            </a:pPr>
            <a:r>
              <a:rPr lang="en"/>
              <a:t>Prediction Result</a:t>
            </a:r>
            <a:endParaRPr/>
          </a:p>
          <a:p>
            <a:pPr indent="0" lvl="0" marL="0" rtl="0" algn="l">
              <a:spcBef>
                <a:spcPts val="900"/>
              </a:spcBef>
              <a:spcAft>
                <a:spcPts val="0"/>
              </a:spcAft>
              <a:buNone/>
            </a:pPr>
            <a:r>
              <a:rPr lang="en"/>
              <a:t>Future Work</a:t>
            </a:r>
            <a:endParaRPr/>
          </a:p>
          <a:p>
            <a:pPr indent="0" lvl="0" marL="0" rtl="0" algn="l">
              <a:spcBef>
                <a:spcPts val="900"/>
              </a:spcBef>
              <a:spcAft>
                <a:spcPts val="900"/>
              </a:spcAft>
              <a:buNone/>
            </a:pPr>
            <a:r>
              <a:t/>
            </a:r>
            <a:endParaRPr/>
          </a:p>
        </p:txBody>
      </p:sp>
      <p:sp>
        <p:nvSpPr>
          <p:cNvPr id="109" name="Google Shape;10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10" name="Google Shape;110;p21"/>
          <p:cNvGrpSpPr/>
          <p:nvPr/>
        </p:nvGrpSpPr>
        <p:grpSpPr>
          <a:xfrm>
            <a:off x="6412553" y="144021"/>
            <a:ext cx="2459534" cy="616765"/>
            <a:chOff x="810235" y="2571750"/>
            <a:chExt cx="2764453" cy="1289225"/>
          </a:xfrm>
        </p:grpSpPr>
        <p:grpSp>
          <p:nvGrpSpPr>
            <p:cNvPr id="111" name="Google Shape;111;p21"/>
            <p:cNvGrpSpPr/>
            <p:nvPr/>
          </p:nvGrpSpPr>
          <p:grpSpPr>
            <a:xfrm>
              <a:off x="810235" y="2571760"/>
              <a:ext cx="805300" cy="648346"/>
              <a:chOff x="823157" y="2564629"/>
              <a:chExt cx="3450300" cy="648346"/>
            </a:xfrm>
          </p:grpSpPr>
          <p:sp>
            <p:nvSpPr>
              <p:cNvPr id="112" name="Google Shape;112;p21"/>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21"/>
              <p:cNvGrpSpPr/>
              <p:nvPr/>
            </p:nvGrpSpPr>
            <p:grpSpPr>
              <a:xfrm>
                <a:off x="823157" y="2564629"/>
                <a:ext cx="3450300" cy="647261"/>
                <a:chOff x="823157" y="2564629"/>
                <a:chExt cx="3450300" cy="647261"/>
              </a:xfrm>
            </p:grpSpPr>
            <p:grpSp>
              <p:nvGrpSpPr>
                <p:cNvPr id="114" name="Google Shape;114;p21"/>
                <p:cNvGrpSpPr/>
                <p:nvPr/>
              </p:nvGrpSpPr>
              <p:grpSpPr>
                <a:xfrm>
                  <a:off x="881025" y="2800065"/>
                  <a:ext cx="92400" cy="411825"/>
                  <a:chOff x="845575" y="2563700"/>
                  <a:chExt cx="92400" cy="411825"/>
                </a:xfrm>
              </p:grpSpPr>
              <p:cxnSp>
                <p:nvCxnSpPr>
                  <p:cNvPr id="115" name="Google Shape;115;p2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6" name="Google Shape;116;p2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21"/>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18" name="Google Shape;118;p21"/>
            <p:cNvGrpSpPr/>
            <p:nvPr/>
          </p:nvGrpSpPr>
          <p:grpSpPr>
            <a:xfrm>
              <a:off x="1226164" y="2709722"/>
              <a:ext cx="691561" cy="1151253"/>
              <a:chOff x="2525595" y="2702596"/>
              <a:chExt cx="3329614" cy="1151253"/>
            </a:xfrm>
          </p:grpSpPr>
          <p:sp>
            <p:nvSpPr>
              <p:cNvPr id="119" name="Google Shape;119;p2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21"/>
              <p:cNvGrpSpPr/>
              <p:nvPr/>
            </p:nvGrpSpPr>
            <p:grpSpPr>
              <a:xfrm>
                <a:off x="2525595" y="2702596"/>
                <a:ext cx="3329614" cy="1151253"/>
                <a:chOff x="2525595" y="2702596"/>
                <a:chExt cx="3329614" cy="1151253"/>
              </a:xfrm>
            </p:grpSpPr>
            <p:sp>
              <p:nvSpPr>
                <p:cNvPr id="121" name="Google Shape;121;p2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22" name="Google Shape;122;p21"/>
                <p:cNvGrpSpPr/>
                <p:nvPr/>
              </p:nvGrpSpPr>
              <p:grpSpPr>
                <a:xfrm rot="10800000">
                  <a:off x="2849073" y="3079467"/>
                  <a:ext cx="92400" cy="411825"/>
                  <a:chOff x="2070100" y="2563700"/>
                  <a:chExt cx="92400" cy="411825"/>
                </a:xfrm>
              </p:grpSpPr>
              <p:cxnSp>
                <p:nvCxnSpPr>
                  <p:cNvPr id="123" name="Google Shape;123;p2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4" name="Google Shape;124;p2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21"/>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26" name="Google Shape;126;p21"/>
            <p:cNvGrpSpPr/>
            <p:nvPr/>
          </p:nvGrpSpPr>
          <p:grpSpPr>
            <a:xfrm>
              <a:off x="1667823" y="2571750"/>
              <a:ext cx="850318" cy="648356"/>
              <a:chOff x="823105" y="2564619"/>
              <a:chExt cx="2067895" cy="648356"/>
            </a:xfrm>
          </p:grpSpPr>
          <p:sp>
            <p:nvSpPr>
              <p:cNvPr id="127" name="Google Shape;127;p21"/>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21"/>
              <p:cNvGrpSpPr/>
              <p:nvPr/>
            </p:nvGrpSpPr>
            <p:grpSpPr>
              <a:xfrm>
                <a:off x="823105" y="2564619"/>
                <a:ext cx="1694100" cy="647271"/>
                <a:chOff x="823105" y="2564619"/>
                <a:chExt cx="1694100" cy="647271"/>
              </a:xfrm>
            </p:grpSpPr>
            <p:grpSp>
              <p:nvGrpSpPr>
                <p:cNvPr id="129" name="Google Shape;129;p21"/>
                <p:cNvGrpSpPr/>
                <p:nvPr/>
              </p:nvGrpSpPr>
              <p:grpSpPr>
                <a:xfrm>
                  <a:off x="881025" y="2800065"/>
                  <a:ext cx="92400" cy="411825"/>
                  <a:chOff x="845575" y="2563700"/>
                  <a:chExt cx="92400" cy="411825"/>
                </a:xfrm>
              </p:grpSpPr>
              <p:cxnSp>
                <p:nvCxnSpPr>
                  <p:cNvPr id="130" name="Google Shape;130;p2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1" name="Google Shape;131;p2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21"/>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33" name="Google Shape;133;p21"/>
            <p:cNvGrpSpPr/>
            <p:nvPr/>
          </p:nvGrpSpPr>
          <p:grpSpPr>
            <a:xfrm>
              <a:off x="2142819" y="2709722"/>
              <a:ext cx="691561" cy="1151253"/>
              <a:chOff x="2525595" y="2702596"/>
              <a:chExt cx="3329614" cy="1151253"/>
            </a:xfrm>
          </p:grpSpPr>
          <p:sp>
            <p:nvSpPr>
              <p:cNvPr id="134" name="Google Shape;134;p2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21"/>
              <p:cNvGrpSpPr/>
              <p:nvPr/>
            </p:nvGrpSpPr>
            <p:grpSpPr>
              <a:xfrm>
                <a:off x="2525595" y="2702596"/>
                <a:ext cx="3329614" cy="1151253"/>
                <a:chOff x="2525595" y="2702596"/>
                <a:chExt cx="3329614" cy="1151253"/>
              </a:xfrm>
            </p:grpSpPr>
            <p:sp>
              <p:nvSpPr>
                <p:cNvPr id="136" name="Google Shape;136;p2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37" name="Google Shape;137;p21"/>
                <p:cNvGrpSpPr/>
                <p:nvPr/>
              </p:nvGrpSpPr>
              <p:grpSpPr>
                <a:xfrm rot="10800000">
                  <a:off x="2849073" y="3079467"/>
                  <a:ext cx="92400" cy="411825"/>
                  <a:chOff x="2070100" y="2563700"/>
                  <a:chExt cx="92400" cy="411825"/>
                </a:xfrm>
              </p:grpSpPr>
              <p:cxnSp>
                <p:nvCxnSpPr>
                  <p:cNvPr id="138" name="Google Shape;138;p2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9" name="Google Shape;139;p2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21"/>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41" name="Google Shape;141;p21"/>
            <p:cNvGrpSpPr/>
            <p:nvPr/>
          </p:nvGrpSpPr>
          <p:grpSpPr>
            <a:xfrm>
              <a:off x="2550566" y="2571750"/>
              <a:ext cx="667501" cy="648356"/>
              <a:chOff x="823105" y="2564619"/>
              <a:chExt cx="2859900" cy="648356"/>
            </a:xfrm>
          </p:grpSpPr>
          <p:sp>
            <p:nvSpPr>
              <p:cNvPr id="142" name="Google Shape;142;p21"/>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21"/>
              <p:cNvGrpSpPr/>
              <p:nvPr/>
            </p:nvGrpSpPr>
            <p:grpSpPr>
              <a:xfrm>
                <a:off x="823105" y="2564619"/>
                <a:ext cx="2859900" cy="647271"/>
                <a:chOff x="823105" y="2564619"/>
                <a:chExt cx="2859900" cy="647271"/>
              </a:xfrm>
            </p:grpSpPr>
            <p:grpSp>
              <p:nvGrpSpPr>
                <p:cNvPr id="144" name="Google Shape;144;p21"/>
                <p:cNvGrpSpPr/>
                <p:nvPr/>
              </p:nvGrpSpPr>
              <p:grpSpPr>
                <a:xfrm>
                  <a:off x="881025" y="2800065"/>
                  <a:ext cx="92400" cy="411825"/>
                  <a:chOff x="845575" y="2563700"/>
                  <a:chExt cx="92400" cy="411825"/>
                </a:xfrm>
              </p:grpSpPr>
              <p:cxnSp>
                <p:nvCxnSpPr>
                  <p:cNvPr id="145" name="Google Shape;145;p2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6" name="Google Shape;146;p2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 name="Google Shape;147;p21"/>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48" name="Google Shape;148;p21"/>
            <p:cNvGrpSpPr/>
            <p:nvPr/>
          </p:nvGrpSpPr>
          <p:grpSpPr>
            <a:xfrm>
              <a:off x="2907073" y="2709722"/>
              <a:ext cx="667615" cy="1151253"/>
              <a:chOff x="2525595" y="2702596"/>
              <a:chExt cx="2323757" cy="1151253"/>
            </a:xfrm>
          </p:grpSpPr>
          <p:sp>
            <p:nvSpPr>
              <p:cNvPr id="149" name="Google Shape;149;p2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 name="Google Shape;150;p21"/>
              <p:cNvGrpSpPr/>
              <p:nvPr/>
            </p:nvGrpSpPr>
            <p:grpSpPr>
              <a:xfrm>
                <a:off x="2525595" y="2702596"/>
                <a:ext cx="2017714" cy="1151253"/>
                <a:chOff x="2525595" y="2702596"/>
                <a:chExt cx="2017714" cy="1151253"/>
              </a:xfrm>
            </p:grpSpPr>
            <p:sp>
              <p:nvSpPr>
                <p:cNvPr id="151" name="Google Shape;151;p2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52" name="Google Shape;152;p21"/>
                <p:cNvGrpSpPr/>
                <p:nvPr/>
              </p:nvGrpSpPr>
              <p:grpSpPr>
                <a:xfrm rot="10800000">
                  <a:off x="2849073" y="3079467"/>
                  <a:ext cx="92400" cy="411825"/>
                  <a:chOff x="2070100" y="2563700"/>
                  <a:chExt cx="92400" cy="411825"/>
                </a:xfrm>
              </p:grpSpPr>
              <p:cxnSp>
                <p:nvCxnSpPr>
                  <p:cNvPr id="153" name="Google Shape;153;p2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4" name="Google Shape;154;p2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1"/>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5" name="Shape 1095"/>
        <p:cNvGrpSpPr/>
        <p:nvPr/>
      </p:nvGrpSpPr>
      <p:grpSpPr>
        <a:xfrm>
          <a:off x="0" y="0"/>
          <a:ext cx="0" cy="0"/>
          <a:chOff x="0" y="0"/>
          <a:chExt cx="0" cy="0"/>
        </a:xfrm>
      </p:grpSpPr>
      <p:sp>
        <p:nvSpPr>
          <p:cNvPr id="1096" name="Google Shape;1096;p39"/>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Test Environment</a:t>
            </a:r>
            <a:r>
              <a:rPr lang="en"/>
              <a:t> - Open Space Indoors</a:t>
            </a:r>
            <a:endParaRPr/>
          </a:p>
        </p:txBody>
      </p:sp>
      <p:pic>
        <p:nvPicPr>
          <p:cNvPr id="1097" name="Google Shape;1097;p39"/>
          <p:cNvPicPr preferRelativeResize="0"/>
          <p:nvPr/>
        </p:nvPicPr>
        <p:blipFill>
          <a:blip r:embed="rId3">
            <a:alphaModFix/>
          </a:blip>
          <a:stretch>
            <a:fillRect/>
          </a:stretch>
        </p:blipFill>
        <p:spPr>
          <a:xfrm>
            <a:off x="2979725" y="1152475"/>
            <a:ext cx="2799404" cy="3733851"/>
          </a:xfrm>
          <a:prstGeom prst="rect">
            <a:avLst/>
          </a:prstGeom>
          <a:noFill/>
          <a:ln>
            <a:noFill/>
          </a:ln>
        </p:spPr>
      </p:pic>
      <p:sp>
        <p:nvSpPr>
          <p:cNvPr id="1098" name="Google Shape;1098;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099" name="Google Shape;1099;p39"/>
          <p:cNvGrpSpPr/>
          <p:nvPr/>
        </p:nvGrpSpPr>
        <p:grpSpPr>
          <a:xfrm>
            <a:off x="6412553" y="144021"/>
            <a:ext cx="2459534" cy="616765"/>
            <a:chOff x="810235" y="2571750"/>
            <a:chExt cx="2764453" cy="1289225"/>
          </a:xfrm>
        </p:grpSpPr>
        <p:grpSp>
          <p:nvGrpSpPr>
            <p:cNvPr id="1100" name="Google Shape;1100;p39"/>
            <p:cNvGrpSpPr/>
            <p:nvPr/>
          </p:nvGrpSpPr>
          <p:grpSpPr>
            <a:xfrm>
              <a:off x="810235" y="2571760"/>
              <a:ext cx="805300" cy="648346"/>
              <a:chOff x="823157" y="2564629"/>
              <a:chExt cx="3450300" cy="648346"/>
            </a:xfrm>
          </p:grpSpPr>
          <p:sp>
            <p:nvSpPr>
              <p:cNvPr id="1101" name="Google Shape;1101;p39"/>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 name="Google Shape;1102;p39"/>
              <p:cNvGrpSpPr/>
              <p:nvPr/>
            </p:nvGrpSpPr>
            <p:grpSpPr>
              <a:xfrm>
                <a:off x="823157" y="2564629"/>
                <a:ext cx="3450300" cy="647261"/>
                <a:chOff x="823157" y="2564629"/>
                <a:chExt cx="3450300" cy="647261"/>
              </a:xfrm>
            </p:grpSpPr>
            <p:grpSp>
              <p:nvGrpSpPr>
                <p:cNvPr id="1103" name="Google Shape;1103;p39"/>
                <p:cNvGrpSpPr/>
                <p:nvPr/>
              </p:nvGrpSpPr>
              <p:grpSpPr>
                <a:xfrm>
                  <a:off x="881025" y="2800065"/>
                  <a:ext cx="92400" cy="411825"/>
                  <a:chOff x="845575" y="2563700"/>
                  <a:chExt cx="92400" cy="411825"/>
                </a:xfrm>
              </p:grpSpPr>
              <p:cxnSp>
                <p:nvCxnSpPr>
                  <p:cNvPr id="1104" name="Google Shape;1104;p3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05" name="Google Shape;1105;p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6" name="Google Shape;1106;p39"/>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107" name="Google Shape;1107;p39"/>
            <p:cNvGrpSpPr/>
            <p:nvPr/>
          </p:nvGrpSpPr>
          <p:grpSpPr>
            <a:xfrm>
              <a:off x="1226164" y="2709722"/>
              <a:ext cx="691561" cy="1151253"/>
              <a:chOff x="2525595" y="2702596"/>
              <a:chExt cx="3329614" cy="1151253"/>
            </a:xfrm>
          </p:grpSpPr>
          <p:sp>
            <p:nvSpPr>
              <p:cNvPr id="1108" name="Google Shape;1108;p39"/>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p39"/>
              <p:cNvGrpSpPr/>
              <p:nvPr/>
            </p:nvGrpSpPr>
            <p:grpSpPr>
              <a:xfrm>
                <a:off x="2525595" y="2702596"/>
                <a:ext cx="3329614" cy="1151253"/>
                <a:chOff x="2525595" y="2702596"/>
                <a:chExt cx="3329614" cy="1151253"/>
              </a:xfrm>
            </p:grpSpPr>
            <p:sp>
              <p:nvSpPr>
                <p:cNvPr id="1110" name="Google Shape;1110;p39"/>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111" name="Google Shape;1111;p39"/>
                <p:cNvGrpSpPr/>
                <p:nvPr/>
              </p:nvGrpSpPr>
              <p:grpSpPr>
                <a:xfrm rot="10800000">
                  <a:off x="2849073" y="3079467"/>
                  <a:ext cx="92400" cy="411825"/>
                  <a:chOff x="2070100" y="2563700"/>
                  <a:chExt cx="92400" cy="411825"/>
                </a:xfrm>
              </p:grpSpPr>
              <p:cxnSp>
                <p:nvCxnSpPr>
                  <p:cNvPr id="1112" name="Google Shape;1112;p3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13" name="Google Shape;1113;p3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4" name="Google Shape;1114;p39"/>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115" name="Google Shape;1115;p39"/>
            <p:cNvGrpSpPr/>
            <p:nvPr/>
          </p:nvGrpSpPr>
          <p:grpSpPr>
            <a:xfrm>
              <a:off x="1667823" y="2571750"/>
              <a:ext cx="850318" cy="648356"/>
              <a:chOff x="823105" y="2564619"/>
              <a:chExt cx="2067895" cy="648356"/>
            </a:xfrm>
          </p:grpSpPr>
          <p:sp>
            <p:nvSpPr>
              <p:cNvPr id="1116" name="Google Shape;1116;p39"/>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7" name="Google Shape;1117;p39"/>
              <p:cNvGrpSpPr/>
              <p:nvPr/>
            </p:nvGrpSpPr>
            <p:grpSpPr>
              <a:xfrm>
                <a:off x="823105" y="2564619"/>
                <a:ext cx="1694100" cy="647271"/>
                <a:chOff x="823105" y="2564619"/>
                <a:chExt cx="1694100" cy="647271"/>
              </a:xfrm>
            </p:grpSpPr>
            <p:grpSp>
              <p:nvGrpSpPr>
                <p:cNvPr id="1118" name="Google Shape;1118;p39"/>
                <p:cNvGrpSpPr/>
                <p:nvPr/>
              </p:nvGrpSpPr>
              <p:grpSpPr>
                <a:xfrm>
                  <a:off x="881025" y="2800065"/>
                  <a:ext cx="92400" cy="411825"/>
                  <a:chOff x="845575" y="2563700"/>
                  <a:chExt cx="92400" cy="411825"/>
                </a:xfrm>
              </p:grpSpPr>
              <p:cxnSp>
                <p:nvCxnSpPr>
                  <p:cNvPr id="1119" name="Google Shape;1119;p3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20" name="Google Shape;1120;p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39"/>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122" name="Google Shape;1122;p39"/>
            <p:cNvGrpSpPr/>
            <p:nvPr/>
          </p:nvGrpSpPr>
          <p:grpSpPr>
            <a:xfrm>
              <a:off x="2142819" y="2709722"/>
              <a:ext cx="691561" cy="1151253"/>
              <a:chOff x="2525595" y="2702596"/>
              <a:chExt cx="3329614" cy="1151253"/>
            </a:xfrm>
          </p:grpSpPr>
          <p:sp>
            <p:nvSpPr>
              <p:cNvPr id="1123" name="Google Shape;1123;p39"/>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4" name="Google Shape;1124;p39"/>
              <p:cNvGrpSpPr/>
              <p:nvPr/>
            </p:nvGrpSpPr>
            <p:grpSpPr>
              <a:xfrm>
                <a:off x="2525595" y="2702596"/>
                <a:ext cx="3329614" cy="1151253"/>
                <a:chOff x="2525595" y="2702596"/>
                <a:chExt cx="3329614" cy="1151253"/>
              </a:xfrm>
            </p:grpSpPr>
            <p:sp>
              <p:nvSpPr>
                <p:cNvPr id="1125" name="Google Shape;1125;p39"/>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126" name="Google Shape;1126;p39"/>
                <p:cNvGrpSpPr/>
                <p:nvPr/>
              </p:nvGrpSpPr>
              <p:grpSpPr>
                <a:xfrm rot="10800000">
                  <a:off x="2849073" y="3079467"/>
                  <a:ext cx="92400" cy="411825"/>
                  <a:chOff x="2070100" y="2563700"/>
                  <a:chExt cx="92400" cy="411825"/>
                </a:xfrm>
              </p:grpSpPr>
              <p:cxnSp>
                <p:nvCxnSpPr>
                  <p:cNvPr id="1127" name="Google Shape;1127;p3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28" name="Google Shape;1128;p3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39"/>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130" name="Google Shape;1130;p39"/>
            <p:cNvGrpSpPr/>
            <p:nvPr/>
          </p:nvGrpSpPr>
          <p:grpSpPr>
            <a:xfrm>
              <a:off x="2550566" y="2571750"/>
              <a:ext cx="667501" cy="648356"/>
              <a:chOff x="823105" y="2564619"/>
              <a:chExt cx="2859900" cy="648356"/>
            </a:xfrm>
          </p:grpSpPr>
          <p:sp>
            <p:nvSpPr>
              <p:cNvPr id="1131" name="Google Shape;1131;p39"/>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39"/>
              <p:cNvGrpSpPr/>
              <p:nvPr/>
            </p:nvGrpSpPr>
            <p:grpSpPr>
              <a:xfrm>
                <a:off x="823105" y="2564619"/>
                <a:ext cx="2859900" cy="647271"/>
                <a:chOff x="823105" y="2564619"/>
                <a:chExt cx="2859900" cy="647271"/>
              </a:xfrm>
            </p:grpSpPr>
            <p:grpSp>
              <p:nvGrpSpPr>
                <p:cNvPr id="1133" name="Google Shape;1133;p39"/>
                <p:cNvGrpSpPr/>
                <p:nvPr/>
              </p:nvGrpSpPr>
              <p:grpSpPr>
                <a:xfrm>
                  <a:off x="881025" y="2800065"/>
                  <a:ext cx="92400" cy="411825"/>
                  <a:chOff x="845575" y="2563700"/>
                  <a:chExt cx="92400" cy="411825"/>
                </a:xfrm>
              </p:grpSpPr>
              <p:cxnSp>
                <p:nvCxnSpPr>
                  <p:cNvPr id="1134" name="Google Shape;1134;p3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35" name="Google Shape;1135;p3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6" name="Google Shape;1136;p39"/>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137" name="Google Shape;1137;p39"/>
            <p:cNvGrpSpPr/>
            <p:nvPr/>
          </p:nvGrpSpPr>
          <p:grpSpPr>
            <a:xfrm>
              <a:off x="2907073" y="2709722"/>
              <a:ext cx="667615" cy="1151253"/>
              <a:chOff x="2525595" y="2702596"/>
              <a:chExt cx="2323757" cy="1151253"/>
            </a:xfrm>
          </p:grpSpPr>
          <p:sp>
            <p:nvSpPr>
              <p:cNvPr id="1138" name="Google Shape;1138;p39"/>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9" name="Google Shape;1139;p39"/>
              <p:cNvGrpSpPr/>
              <p:nvPr/>
            </p:nvGrpSpPr>
            <p:grpSpPr>
              <a:xfrm>
                <a:off x="2525595" y="2702596"/>
                <a:ext cx="2017714" cy="1151253"/>
                <a:chOff x="2525595" y="2702596"/>
                <a:chExt cx="2017714" cy="1151253"/>
              </a:xfrm>
            </p:grpSpPr>
            <p:sp>
              <p:nvSpPr>
                <p:cNvPr id="1140" name="Google Shape;1140;p39"/>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141" name="Google Shape;1141;p39"/>
                <p:cNvGrpSpPr/>
                <p:nvPr/>
              </p:nvGrpSpPr>
              <p:grpSpPr>
                <a:xfrm rot="10800000">
                  <a:off x="2849073" y="3079467"/>
                  <a:ext cx="92400" cy="411825"/>
                  <a:chOff x="2070100" y="2563700"/>
                  <a:chExt cx="92400" cy="411825"/>
                </a:xfrm>
              </p:grpSpPr>
              <p:cxnSp>
                <p:nvCxnSpPr>
                  <p:cNvPr id="1142" name="Google Shape;1142;p3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43" name="Google Shape;1143;p3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39"/>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40"/>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Material Effect on RSSI - Open Space Indoors</a:t>
            </a:r>
            <a:endParaRPr/>
          </a:p>
        </p:txBody>
      </p:sp>
      <p:sp>
        <p:nvSpPr>
          <p:cNvPr id="1150" name="Google Shape;115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51" name="Google Shape;1151;p40" title="Chart"/>
          <p:cNvPicPr preferRelativeResize="0"/>
          <p:nvPr/>
        </p:nvPicPr>
        <p:blipFill>
          <a:blip r:embed="rId3">
            <a:alphaModFix/>
          </a:blip>
          <a:stretch>
            <a:fillRect/>
          </a:stretch>
        </p:blipFill>
        <p:spPr>
          <a:xfrm>
            <a:off x="1111338" y="949558"/>
            <a:ext cx="6536187" cy="4041542"/>
          </a:xfrm>
          <a:prstGeom prst="rect">
            <a:avLst/>
          </a:prstGeom>
          <a:noFill/>
          <a:ln>
            <a:noFill/>
          </a:ln>
        </p:spPr>
      </p:pic>
      <p:grpSp>
        <p:nvGrpSpPr>
          <p:cNvPr id="1152" name="Google Shape;1152;p40"/>
          <p:cNvGrpSpPr/>
          <p:nvPr/>
        </p:nvGrpSpPr>
        <p:grpSpPr>
          <a:xfrm>
            <a:off x="6412553" y="144021"/>
            <a:ext cx="2459534" cy="616765"/>
            <a:chOff x="810235" y="2571750"/>
            <a:chExt cx="2764453" cy="1289225"/>
          </a:xfrm>
        </p:grpSpPr>
        <p:grpSp>
          <p:nvGrpSpPr>
            <p:cNvPr id="1153" name="Google Shape;1153;p40"/>
            <p:cNvGrpSpPr/>
            <p:nvPr/>
          </p:nvGrpSpPr>
          <p:grpSpPr>
            <a:xfrm>
              <a:off x="810235" y="2571760"/>
              <a:ext cx="805300" cy="648346"/>
              <a:chOff x="823157" y="2564629"/>
              <a:chExt cx="3450300" cy="648346"/>
            </a:xfrm>
          </p:grpSpPr>
          <p:sp>
            <p:nvSpPr>
              <p:cNvPr id="1154" name="Google Shape;1154;p40"/>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5" name="Google Shape;1155;p40"/>
              <p:cNvGrpSpPr/>
              <p:nvPr/>
            </p:nvGrpSpPr>
            <p:grpSpPr>
              <a:xfrm>
                <a:off x="823157" y="2564629"/>
                <a:ext cx="3450300" cy="647261"/>
                <a:chOff x="823157" y="2564629"/>
                <a:chExt cx="3450300" cy="647261"/>
              </a:xfrm>
            </p:grpSpPr>
            <p:grpSp>
              <p:nvGrpSpPr>
                <p:cNvPr id="1156" name="Google Shape;1156;p40"/>
                <p:cNvGrpSpPr/>
                <p:nvPr/>
              </p:nvGrpSpPr>
              <p:grpSpPr>
                <a:xfrm>
                  <a:off x="881025" y="2800065"/>
                  <a:ext cx="92400" cy="411825"/>
                  <a:chOff x="845575" y="2563700"/>
                  <a:chExt cx="92400" cy="411825"/>
                </a:xfrm>
              </p:grpSpPr>
              <p:cxnSp>
                <p:nvCxnSpPr>
                  <p:cNvPr id="1157" name="Google Shape;1157;p4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58" name="Google Shape;1158;p4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40"/>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160" name="Google Shape;1160;p40"/>
            <p:cNvGrpSpPr/>
            <p:nvPr/>
          </p:nvGrpSpPr>
          <p:grpSpPr>
            <a:xfrm>
              <a:off x="1226164" y="2709722"/>
              <a:ext cx="691561" cy="1151253"/>
              <a:chOff x="2525595" y="2702596"/>
              <a:chExt cx="3329614" cy="1151253"/>
            </a:xfrm>
          </p:grpSpPr>
          <p:sp>
            <p:nvSpPr>
              <p:cNvPr id="1161" name="Google Shape;1161;p40"/>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 name="Google Shape;1162;p40"/>
              <p:cNvGrpSpPr/>
              <p:nvPr/>
            </p:nvGrpSpPr>
            <p:grpSpPr>
              <a:xfrm>
                <a:off x="2525595" y="2702596"/>
                <a:ext cx="3329614" cy="1151253"/>
                <a:chOff x="2525595" y="2702596"/>
                <a:chExt cx="3329614" cy="1151253"/>
              </a:xfrm>
            </p:grpSpPr>
            <p:sp>
              <p:nvSpPr>
                <p:cNvPr id="1163" name="Google Shape;1163;p40"/>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164" name="Google Shape;1164;p40"/>
                <p:cNvGrpSpPr/>
                <p:nvPr/>
              </p:nvGrpSpPr>
              <p:grpSpPr>
                <a:xfrm rot="10800000">
                  <a:off x="2849073" y="3079467"/>
                  <a:ext cx="92400" cy="411825"/>
                  <a:chOff x="2070100" y="2563700"/>
                  <a:chExt cx="92400" cy="411825"/>
                </a:xfrm>
              </p:grpSpPr>
              <p:cxnSp>
                <p:nvCxnSpPr>
                  <p:cNvPr id="1165" name="Google Shape;1165;p4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66" name="Google Shape;1166;p4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40"/>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168" name="Google Shape;1168;p40"/>
            <p:cNvGrpSpPr/>
            <p:nvPr/>
          </p:nvGrpSpPr>
          <p:grpSpPr>
            <a:xfrm>
              <a:off x="1667823" y="2571750"/>
              <a:ext cx="850318" cy="648356"/>
              <a:chOff x="823105" y="2564619"/>
              <a:chExt cx="2067895" cy="648356"/>
            </a:xfrm>
          </p:grpSpPr>
          <p:sp>
            <p:nvSpPr>
              <p:cNvPr id="1169" name="Google Shape;1169;p40"/>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0" name="Google Shape;1170;p40"/>
              <p:cNvGrpSpPr/>
              <p:nvPr/>
            </p:nvGrpSpPr>
            <p:grpSpPr>
              <a:xfrm>
                <a:off x="823105" y="2564619"/>
                <a:ext cx="1694100" cy="647271"/>
                <a:chOff x="823105" y="2564619"/>
                <a:chExt cx="1694100" cy="647271"/>
              </a:xfrm>
            </p:grpSpPr>
            <p:grpSp>
              <p:nvGrpSpPr>
                <p:cNvPr id="1171" name="Google Shape;1171;p40"/>
                <p:cNvGrpSpPr/>
                <p:nvPr/>
              </p:nvGrpSpPr>
              <p:grpSpPr>
                <a:xfrm>
                  <a:off x="881025" y="2800065"/>
                  <a:ext cx="92400" cy="411825"/>
                  <a:chOff x="845575" y="2563700"/>
                  <a:chExt cx="92400" cy="411825"/>
                </a:xfrm>
              </p:grpSpPr>
              <p:cxnSp>
                <p:nvCxnSpPr>
                  <p:cNvPr id="1172" name="Google Shape;1172;p4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73" name="Google Shape;1173;p4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4" name="Google Shape;1174;p40"/>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175" name="Google Shape;1175;p40"/>
            <p:cNvGrpSpPr/>
            <p:nvPr/>
          </p:nvGrpSpPr>
          <p:grpSpPr>
            <a:xfrm>
              <a:off x="2142819" y="2709722"/>
              <a:ext cx="691561" cy="1151253"/>
              <a:chOff x="2525595" y="2702596"/>
              <a:chExt cx="3329614" cy="1151253"/>
            </a:xfrm>
          </p:grpSpPr>
          <p:sp>
            <p:nvSpPr>
              <p:cNvPr id="1176" name="Google Shape;1176;p40"/>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7" name="Google Shape;1177;p40"/>
              <p:cNvGrpSpPr/>
              <p:nvPr/>
            </p:nvGrpSpPr>
            <p:grpSpPr>
              <a:xfrm>
                <a:off x="2525595" y="2702596"/>
                <a:ext cx="3329614" cy="1151253"/>
                <a:chOff x="2525595" y="2702596"/>
                <a:chExt cx="3329614" cy="1151253"/>
              </a:xfrm>
            </p:grpSpPr>
            <p:sp>
              <p:nvSpPr>
                <p:cNvPr id="1178" name="Google Shape;1178;p40"/>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179" name="Google Shape;1179;p40"/>
                <p:cNvGrpSpPr/>
                <p:nvPr/>
              </p:nvGrpSpPr>
              <p:grpSpPr>
                <a:xfrm rot="10800000">
                  <a:off x="2849073" y="3079467"/>
                  <a:ext cx="92400" cy="411825"/>
                  <a:chOff x="2070100" y="2563700"/>
                  <a:chExt cx="92400" cy="411825"/>
                </a:xfrm>
              </p:grpSpPr>
              <p:cxnSp>
                <p:nvCxnSpPr>
                  <p:cNvPr id="1180" name="Google Shape;1180;p4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81" name="Google Shape;1181;p4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40"/>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183" name="Google Shape;1183;p40"/>
            <p:cNvGrpSpPr/>
            <p:nvPr/>
          </p:nvGrpSpPr>
          <p:grpSpPr>
            <a:xfrm>
              <a:off x="2550566" y="2571750"/>
              <a:ext cx="667501" cy="648356"/>
              <a:chOff x="823105" y="2564619"/>
              <a:chExt cx="2859900" cy="648356"/>
            </a:xfrm>
          </p:grpSpPr>
          <p:sp>
            <p:nvSpPr>
              <p:cNvPr id="1184" name="Google Shape;1184;p40"/>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 name="Google Shape;1185;p40"/>
              <p:cNvGrpSpPr/>
              <p:nvPr/>
            </p:nvGrpSpPr>
            <p:grpSpPr>
              <a:xfrm>
                <a:off x="823105" y="2564619"/>
                <a:ext cx="2859900" cy="647271"/>
                <a:chOff x="823105" y="2564619"/>
                <a:chExt cx="2859900" cy="647271"/>
              </a:xfrm>
            </p:grpSpPr>
            <p:grpSp>
              <p:nvGrpSpPr>
                <p:cNvPr id="1186" name="Google Shape;1186;p40"/>
                <p:cNvGrpSpPr/>
                <p:nvPr/>
              </p:nvGrpSpPr>
              <p:grpSpPr>
                <a:xfrm>
                  <a:off x="881025" y="2800065"/>
                  <a:ext cx="92400" cy="411825"/>
                  <a:chOff x="845575" y="2563700"/>
                  <a:chExt cx="92400" cy="411825"/>
                </a:xfrm>
              </p:grpSpPr>
              <p:cxnSp>
                <p:nvCxnSpPr>
                  <p:cNvPr id="1187" name="Google Shape;1187;p4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88" name="Google Shape;1188;p4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40"/>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190" name="Google Shape;1190;p40"/>
            <p:cNvGrpSpPr/>
            <p:nvPr/>
          </p:nvGrpSpPr>
          <p:grpSpPr>
            <a:xfrm>
              <a:off x="2907073" y="2709722"/>
              <a:ext cx="667615" cy="1151253"/>
              <a:chOff x="2525595" y="2702596"/>
              <a:chExt cx="2323757" cy="1151253"/>
            </a:xfrm>
          </p:grpSpPr>
          <p:sp>
            <p:nvSpPr>
              <p:cNvPr id="1191" name="Google Shape;1191;p40"/>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40"/>
              <p:cNvGrpSpPr/>
              <p:nvPr/>
            </p:nvGrpSpPr>
            <p:grpSpPr>
              <a:xfrm>
                <a:off x="2525595" y="2702596"/>
                <a:ext cx="2017714" cy="1151253"/>
                <a:chOff x="2525595" y="2702596"/>
                <a:chExt cx="2017714" cy="1151253"/>
              </a:xfrm>
            </p:grpSpPr>
            <p:sp>
              <p:nvSpPr>
                <p:cNvPr id="1193" name="Google Shape;1193;p40"/>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194" name="Google Shape;1194;p40"/>
                <p:cNvGrpSpPr/>
                <p:nvPr/>
              </p:nvGrpSpPr>
              <p:grpSpPr>
                <a:xfrm rot="10800000">
                  <a:off x="2849073" y="3079467"/>
                  <a:ext cx="92400" cy="411825"/>
                  <a:chOff x="2070100" y="2563700"/>
                  <a:chExt cx="92400" cy="411825"/>
                </a:xfrm>
              </p:grpSpPr>
              <p:cxnSp>
                <p:nvCxnSpPr>
                  <p:cNvPr id="1195" name="Google Shape;1195;p4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196" name="Google Shape;1196;p4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40"/>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41"/>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Test Environment</a:t>
            </a:r>
            <a:r>
              <a:rPr lang="en"/>
              <a:t> - Outdoors</a:t>
            </a:r>
            <a:endParaRPr/>
          </a:p>
        </p:txBody>
      </p:sp>
      <p:sp>
        <p:nvSpPr>
          <p:cNvPr id="1203" name="Google Shape;1203;p41"/>
          <p:cNvSpPr txBox="1"/>
          <p:nvPr>
            <p:ph idx="1" type="body"/>
          </p:nvPr>
        </p:nvSpPr>
        <p:spPr>
          <a:xfrm>
            <a:off x="346488" y="1014300"/>
            <a:ext cx="8444100" cy="3807600"/>
          </a:xfrm>
          <a:prstGeom prst="rect">
            <a:avLst/>
          </a:prstGeom>
        </p:spPr>
        <p:txBody>
          <a:bodyPr anchorCtr="0" anchor="t" bIns="0" lIns="0" spcFirstLastPara="1" rIns="0" wrap="square" tIns="0">
            <a:noAutofit/>
          </a:bodyPr>
          <a:lstStyle/>
          <a:p>
            <a:pPr indent="0" lvl="0" marL="0" rtl="0" algn="ctr">
              <a:spcBef>
                <a:spcPts val="450"/>
              </a:spcBef>
              <a:spcAft>
                <a:spcPts val="0"/>
              </a:spcAft>
              <a:buNone/>
            </a:pPr>
            <a:r>
              <a:t/>
            </a:r>
            <a:endParaRPr b="1"/>
          </a:p>
          <a:p>
            <a:pPr indent="0" lvl="0" marL="0" rtl="0" algn="ctr">
              <a:spcBef>
                <a:spcPts val="900"/>
              </a:spcBef>
              <a:spcAft>
                <a:spcPts val="0"/>
              </a:spcAft>
              <a:buNone/>
            </a:pPr>
            <a:r>
              <a:t/>
            </a:r>
            <a:endParaRPr b="1"/>
          </a:p>
          <a:p>
            <a:pPr indent="0" lvl="0" marL="0" rtl="0" algn="ctr">
              <a:spcBef>
                <a:spcPts val="900"/>
              </a:spcBef>
              <a:spcAft>
                <a:spcPts val="0"/>
              </a:spcAft>
              <a:buNone/>
            </a:pPr>
            <a:r>
              <a:t/>
            </a:r>
            <a:endParaRPr b="1"/>
          </a:p>
          <a:p>
            <a:pPr indent="0" lvl="0" marL="0" rtl="0" algn="ctr">
              <a:spcBef>
                <a:spcPts val="900"/>
              </a:spcBef>
              <a:spcAft>
                <a:spcPts val="0"/>
              </a:spcAft>
              <a:buNone/>
            </a:pPr>
            <a:r>
              <a:t/>
            </a:r>
            <a:endParaRPr b="1"/>
          </a:p>
          <a:p>
            <a:pPr indent="0" lvl="0" marL="0" rtl="0" algn="ctr">
              <a:spcBef>
                <a:spcPts val="900"/>
              </a:spcBef>
              <a:spcAft>
                <a:spcPts val="0"/>
              </a:spcAft>
              <a:buNone/>
            </a:pPr>
            <a:r>
              <a:t/>
            </a:r>
            <a:endParaRPr b="1"/>
          </a:p>
          <a:p>
            <a:pPr indent="0" lvl="0" marL="0" rtl="0" algn="ctr">
              <a:spcBef>
                <a:spcPts val="900"/>
              </a:spcBef>
              <a:spcAft>
                <a:spcPts val="0"/>
              </a:spcAft>
              <a:buNone/>
            </a:pPr>
            <a:r>
              <a:t/>
            </a:r>
            <a:endParaRPr b="1"/>
          </a:p>
          <a:p>
            <a:pPr indent="0" lvl="0" marL="0" rtl="0" algn="ctr">
              <a:spcBef>
                <a:spcPts val="900"/>
              </a:spcBef>
              <a:spcAft>
                <a:spcPts val="0"/>
              </a:spcAft>
              <a:buNone/>
            </a:pPr>
            <a:r>
              <a:t/>
            </a:r>
            <a:endParaRPr b="1"/>
          </a:p>
          <a:p>
            <a:pPr indent="0" lvl="0" marL="0" rtl="0" algn="ctr">
              <a:spcBef>
                <a:spcPts val="900"/>
              </a:spcBef>
              <a:spcAft>
                <a:spcPts val="0"/>
              </a:spcAft>
              <a:buNone/>
            </a:pPr>
            <a:r>
              <a:t/>
            </a:r>
            <a:endParaRPr b="1"/>
          </a:p>
          <a:p>
            <a:pPr indent="0" lvl="0" marL="0" rtl="0" algn="ctr">
              <a:spcBef>
                <a:spcPts val="900"/>
              </a:spcBef>
              <a:spcAft>
                <a:spcPts val="0"/>
              </a:spcAft>
              <a:buNone/>
            </a:pPr>
            <a:r>
              <a:t/>
            </a:r>
            <a:endParaRPr b="1"/>
          </a:p>
          <a:p>
            <a:pPr indent="0" lvl="0" marL="0" rtl="0" algn="ctr">
              <a:spcBef>
                <a:spcPts val="900"/>
              </a:spcBef>
              <a:spcAft>
                <a:spcPts val="0"/>
              </a:spcAft>
              <a:buNone/>
            </a:pPr>
            <a:r>
              <a:rPr b="1" lang="en"/>
              <a:t>			</a:t>
            </a:r>
            <a:endParaRPr b="1"/>
          </a:p>
          <a:p>
            <a:pPr indent="0" lvl="0" marL="0" rtl="0" algn="ctr">
              <a:spcBef>
                <a:spcPts val="900"/>
              </a:spcBef>
              <a:spcAft>
                <a:spcPts val="0"/>
              </a:spcAft>
              <a:buNone/>
            </a:pPr>
            <a:r>
              <a:rPr b="1" lang="en"/>
              <a:t>Day 1 Testing (Rain)				         	</a:t>
            </a:r>
            <a:r>
              <a:rPr b="1" lang="en"/>
              <a:t>Day 2 Testing (Shine)</a:t>
            </a:r>
            <a:endParaRPr b="1"/>
          </a:p>
          <a:p>
            <a:pPr indent="0" lvl="0" marL="0" rtl="0" algn="ctr">
              <a:spcBef>
                <a:spcPts val="900"/>
              </a:spcBef>
              <a:spcAft>
                <a:spcPts val="900"/>
              </a:spcAft>
              <a:buNone/>
            </a:pPr>
            <a:r>
              <a:rPr b="1" lang="en"/>
              <a:t>				</a:t>
            </a:r>
            <a:endParaRPr b="1"/>
          </a:p>
        </p:txBody>
      </p:sp>
      <p:pic>
        <p:nvPicPr>
          <p:cNvPr id="1204" name="Google Shape;1204;p41"/>
          <p:cNvPicPr preferRelativeResize="0"/>
          <p:nvPr/>
        </p:nvPicPr>
        <p:blipFill>
          <a:blip r:embed="rId3">
            <a:alphaModFix/>
          </a:blip>
          <a:stretch>
            <a:fillRect/>
          </a:stretch>
        </p:blipFill>
        <p:spPr>
          <a:xfrm>
            <a:off x="5295799" y="1274425"/>
            <a:ext cx="2228701" cy="2972675"/>
          </a:xfrm>
          <a:prstGeom prst="rect">
            <a:avLst/>
          </a:prstGeom>
          <a:noFill/>
          <a:ln>
            <a:noFill/>
          </a:ln>
        </p:spPr>
      </p:pic>
      <p:pic>
        <p:nvPicPr>
          <p:cNvPr id="1205" name="Google Shape;1205;p41"/>
          <p:cNvPicPr preferRelativeResize="0"/>
          <p:nvPr/>
        </p:nvPicPr>
        <p:blipFill>
          <a:blip r:embed="rId4">
            <a:alphaModFix/>
          </a:blip>
          <a:stretch>
            <a:fillRect/>
          </a:stretch>
        </p:blipFill>
        <p:spPr>
          <a:xfrm>
            <a:off x="1633500" y="1274466"/>
            <a:ext cx="2228701" cy="2972633"/>
          </a:xfrm>
          <a:prstGeom prst="rect">
            <a:avLst/>
          </a:prstGeom>
          <a:noFill/>
          <a:ln>
            <a:noFill/>
          </a:ln>
        </p:spPr>
      </p:pic>
      <p:sp>
        <p:nvSpPr>
          <p:cNvPr id="1206" name="Google Shape;1206;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207" name="Google Shape;1207;p41"/>
          <p:cNvGrpSpPr/>
          <p:nvPr/>
        </p:nvGrpSpPr>
        <p:grpSpPr>
          <a:xfrm>
            <a:off x="6412553" y="144021"/>
            <a:ext cx="2459534" cy="616765"/>
            <a:chOff x="810235" y="2571750"/>
            <a:chExt cx="2764453" cy="1289225"/>
          </a:xfrm>
        </p:grpSpPr>
        <p:grpSp>
          <p:nvGrpSpPr>
            <p:cNvPr id="1208" name="Google Shape;1208;p41"/>
            <p:cNvGrpSpPr/>
            <p:nvPr/>
          </p:nvGrpSpPr>
          <p:grpSpPr>
            <a:xfrm>
              <a:off x="810235" y="2571760"/>
              <a:ext cx="805300" cy="648346"/>
              <a:chOff x="823157" y="2564629"/>
              <a:chExt cx="3450300" cy="648346"/>
            </a:xfrm>
          </p:grpSpPr>
          <p:sp>
            <p:nvSpPr>
              <p:cNvPr id="1209" name="Google Shape;1209;p41"/>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0" name="Google Shape;1210;p41"/>
              <p:cNvGrpSpPr/>
              <p:nvPr/>
            </p:nvGrpSpPr>
            <p:grpSpPr>
              <a:xfrm>
                <a:off x="823157" y="2564629"/>
                <a:ext cx="3450300" cy="647261"/>
                <a:chOff x="823157" y="2564629"/>
                <a:chExt cx="3450300" cy="647261"/>
              </a:xfrm>
            </p:grpSpPr>
            <p:grpSp>
              <p:nvGrpSpPr>
                <p:cNvPr id="1211" name="Google Shape;1211;p41"/>
                <p:cNvGrpSpPr/>
                <p:nvPr/>
              </p:nvGrpSpPr>
              <p:grpSpPr>
                <a:xfrm>
                  <a:off x="881025" y="2800065"/>
                  <a:ext cx="92400" cy="411825"/>
                  <a:chOff x="845575" y="2563700"/>
                  <a:chExt cx="92400" cy="411825"/>
                </a:xfrm>
              </p:grpSpPr>
              <p:cxnSp>
                <p:nvCxnSpPr>
                  <p:cNvPr id="1212" name="Google Shape;1212;p4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13" name="Google Shape;1213;p4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4" name="Google Shape;1214;p41"/>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215" name="Google Shape;1215;p41"/>
            <p:cNvGrpSpPr/>
            <p:nvPr/>
          </p:nvGrpSpPr>
          <p:grpSpPr>
            <a:xfrm>
              <a:off x="1226164" y="2709722"/>
              <a:ext cx="691561" cy="1151253"/>
              <a:chOff x="2525595" y="2702596"/>
              <a:chExt cx="3329614" cy="1151253"/>
            </a:xfrm>
          </p:grpSpPr>
          <p:sp>
            <p:nvSpPr>
              <p:cNvPr id="1216" name="Google Shape;1216;p4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41"/>
              <p:cNvGrpSpPr/>
              <p:nvPr/>
            </p:nvGrpSpPr>
            <p:grpSpPr>
              <a:xfrm>
                <a:off x="2525595" y="2702596"/>
                <a:ext cx="3329614" cy="1151253"/>
                <a:chOff x="2525595" y="2702596"/>
                <a:chExt cx="3329614" cy="1151253"/>
              </a:xfrm>
            </p:grpSpPr>
            <p:sp>
              <p:nvSpPr>
                <p:cNvPr id="1218" name="Google Shape;1218;p4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219" name="Google Shape;1219;p41"/>
                <p:cNvGrpSpPr/>
                <p:nvPr/>
              </p:nvGrpSpPr>
              <p:grpSpPr>
                <a:xfrm rot="10800000">
                  <a:off x="2849073" y="3079467"/>
                  <a:ext cx="92400" cy="411825"/>
                  <a:chOff x="2070100" y="2563700"/>
                  <a:chExt cx="92400" cy="411825"/>
                </a:xfrm>
              </p:grpSpPr>
              <p:cxnSp>
                <p:nvCxnSpPr>
                  <p:cNvPr id="1220" name="Google Shape;1220;p4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21" name="Google Shape;1221;p4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41"/>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223" name="Google Shape;1223;p41"/>
            <p:cNvGrpSpPr/>
            <p:nvPr/>
          </p:nvGrpSpPr>
          <p:grpSpPr>
            <a:xfrm>
              <a:off x="1667823" y="2571750"/>
              <a:ext cx="850318" cy="648356"/>
              <a:chOff x="823105" y="2564619"/>
              <a:chExt cx="2067895" cy="648356"/>
            </a:xfrm>
          </p:grpSpPr>
          <p:sp>
            <p:nvSpPr>
              <p:cNvPr id="1224" name="Google Shape;1224;p41"/>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5" name="Google Shape;1225;p41"/>
              <p:cNvGrpSpPr/>
              <p:nvPr/>
            </p:nvGrpSpPr>
            <p:grpSpPr>
              <a:xfrm>
                <a:off x="823105" y="2564619"/>
                <a:ext cx="1694100" cy="647271"/>
                <a:chOff x="823105" y="2564619"/>
                <a:chExt cx="1694100" cy="647271"/>
              </a:xfrm>
            </p:grpSpPr>
            <p:grpSp>
              <p:nvGrpSpPr>
                <p:cNvPr id="1226" name="Google Shape;1226;p41"/>
                <p:cNvGrpSpPr/>
                <p:nvPr/>
              </p:nvGrpSpPr>
              <p:grpSpPr>
                <a:xfrm>
                  <a:off x="881025" y="2800065"/>
                  <a:ext cx="92400" cy="411825"/>
                  <a:chOff x="845575" y="2563700"/>
                  <a:chExt cx="92400" cy="411825"/>
                </a:xfrm>
              </p:grpSpPr>
              <p:cxnSp>
                <p:nvCxnSpPr>
                  <p:cNvPr id="1227" name="Google Shape;1227;p4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28" name="Google Shape;1228;p4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9" name="Google Shape;1229;p41"/>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230" name="Google Shape;1230;p41"/>
            <p:cNvGrpSpPr/>
            <p:nvPr/>
          </p:nvGrpSpPr>
          <p:grpSpPr>
            <a:xfrm>
              <a:off x="2142819" y="2709722"/>
              <a:ext cx="691561" cy="1151253"/>
              <a:chOff x="2525595" y="2702596"/>
              <a:chExt cx="3329614" cy="1151253"/>
            </a:xfrm>
          </p:grpSpPr>
          <p:sp>
            <p:nvSpPr>
              <p:cNvPr id="1231" name="Google Shape;1231;p4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2" name="Google Shape;1232;p41"/>
              <p:cNvGrpSpPr/>
              <p:nvPr/>
            </p:nvGrpSpPr>
            <p:grpSpPr>
              <a:xfrm>
                <a:off x="2525595" y="2702596"/>
                <a:ext cx="3329614" cy="1151253"/>
                <a:chOff x="2525595" y="2702596"/>
                <a:chExt cx="3329614" cy="1151253"/>
              </a:xfrm>
            </p:grpSpPr>
            <p:sp>
              <p:nvSpPr>
                <p:cNvPr id="1233" name="Google Shape;1233;p4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234" name="Google Shape;1234;p41"/>
                <p:cNvGrpSpPr/>
                <p:nvPr/>
              </p:nvGrpSpPr>
              <p:grpSpPr>
                <a:xfrm rot="10800000">
                  <a:off x="2849073" y="3079467"/>
                  <a:ext cx="92400" cy="411825"/>
                  <a:chOff x="2070100" y="2563700"/>
                  <a:chExt cx="92400" cy="411825"/>
                </a:xfrm>
              </p:grpSpPr>
              <p:cxnSp>
                <p:nvCxnSpPr>
                  <p:cNvPr id="1235" name="Google Shape;1235;p4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36" name="Google Shape;1236;p4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7" name="Google Shape;1237;p41"/>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238" name="Google Shape;1238;p41"/>
            <p:cNvGrpSpPr/>
            <p:nvPr/>
          </p:nvGrpSpPr>
          <p:grpSpPr>
            <a:xfrm>
              <a:off x="2550566" y="2571750"/>
              <a:ext cx="667501" cy="648356"/>
              <a:chOff x="823105" y="2564619"/>
              <a:chExt cx="2859900" cy="648356"/>
            </a:xfrm>
          </p:grpSpPr>
          <p:sp>
            <p:nvSpPr>
              <p:cNvPr id="1239" name="Google Shape;1239;p41"/>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41"/>
              <p:cNvGrpSpPr/>
              <p:nvPr/>
            </p:nvGrpSpPr>
            <p:grpSpPr>
              <a:xfrm>
                <a:off x="823105" y="2564619"/>
                <a:ext cx="2859900" cy="647271"/>
                <a:chOff x="823105" y="2564619"/>
                <a:chExt cx="2859900" cy="647271"/>
              </a:xfrm>
            </p:grpSpPr>
            <p:grpSp>
              <p:nvGrpSpPr>
                <p:cNvPr id="1241" name="Google Shape;1241;p41"/>
                <p:cNvGrpSpPr/>
                <p:nvPr/>
              </p:nvGrpSpPr>
              <p:grpSpPr>
                <a:xfrm>
                  <a:off x="881025" y="2800065"/>
                  <a:ext cx="92400" cy="411825"/>
                  <a:chOff x="845575" y="2563700"/>
                  <a:chExt cx="92400" cy="411825"/>
                </a:xfrm>
              </p:grpSpPr>
              <p:cxnSp>
                <p:nvCxnSpPr>
                  <p:cNvPr id="1242" name="Google Shape;1242;p4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43" name="Google Shape;1243;p4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4" name="Google Shape;1244;p41"/>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245" name="Google Shape;1245;p41"/>
            <p:cNvGrpSpPr/>
            <p:nvPr/>
          </p:nvGrpSpPr>
          <p:grpSpPr>
            <a:xfrm>
              <a:off x="2907073" y="2709722"/>
              <a:ext cx="667615" cy="1151253"/>
              <a:chOff x="2525595" y="2702596"/>
              <a:chExt cx="2323757" cy="1151253"/>
            </a:xfrm>
          </p:grpSpPr>
          <p:sp>
            <p:nvSpPr>
              <p:cNvPr id="1246" name="Google Shape;1246;p4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7" name="Google Shape;1247;p41"/>
              <p:cNvGrpSpPr/>
              <p:nvPr/>
            </p:nvGrpSpPr>
            <p:grpSpPr>
              <a:xfrm>
                <a:off x="2525595" y="2702596"/>
                <a:ext cx="2017714" cy="1151253"/>
                <a:chOff x="2525595" y="2702596"/>
                <a:chExt cx="2017714" cy="1151253"/>
              </a:xfrm>
            </p:grpSpPr>
            <p:sp>
              <p:nvSpPr>
                <p:cNvPr id="1248" name="Google Shape;1248;p4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249" name="Google Shape;1249;p41"/>
                <p:cNvGrpSpPr/>
                <p:nvPr/>
              </p:nvGrpSpPr>
              <p:grpSpPr>
                <a:xfrm rot="10800000">
                  <a:off x="2849073" y="3079467"/>
                  <a:ext cx="92400" cy="411825"/>
                  <a:chOff x="2070100" y="2563700"/>
                  <a:chExt cx="92400" cy="411825"/>
                </a:xfrm>
              </p:grpSpPr>
              <p:cxnSp>
                <p:nvCxnSpPr>
                  <p:cNvPr id="1250" name="Google Shape;1250;p4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51" name="Google Shape;1251;p4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2" name="Google Shape;1252;p41"/>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Google Shape;1257;p42"/>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Material Effect on RSSI - Outdoor</a:t>
            </a:r>
            <a:endParaRPr/>
          </a:p>
        </p:txBody>
      </p:sp>
      <p:pic>
        <p:nvPicPr>
          <p:cNvPr id="1258" name="Google Shape;1258;p42" title="Chart"/>
          <p:cNvPicPr preferRelativeResize="0"/>
          <p:nvPr/>
        </p:nvPicPr>
        <p:blipFill>
          <a:blip r:embed="rId3">
            <a:alphaModFix/>
          </a:blip>
          <a:stretch>
            <a:fillRect/>
          </a:stretch>
        </p:blipFill>
        <p:spPr>
          <a:xfrm>
            <a:off x="1637500" y="1152475"/>
            <a:ext cx="5752125" cy="3559700"/>
          </a:xfrm>
          <a:prstGeom prst="rect">
            <a:avLst/>
          </a:prstGeom>
          <a:noFill/>
          <a:ln>
            <a:noFill/>
          </a:ln>
        </p:spPr>
      </p:pic>
      <p:sp>
        <p:nvSpPr>
          <p:cNvPr id="1259" name="Google Shape;125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260" name="Google Shape;1260;p42"/>
          <p:cNvGrpSpPr/>
          <p:nvPr/>
        </p:nvGrpSpPr>
        <p:grpSpPr>
          <a:xfrm>
            <a:off x="6412553" y="144021"/>
            <a:ext cx="2459534" cy="616765"/>
            <a:chOff x="810235" y="2571750"/>
            <a:chExt cx="2764453" cy="1289225"/>
          </a:xfrm>
        </p:grpSpPr>
        <p:grpSp>
          <p:nvGrpSpPr>
            <p:cNvPr id="1261" name="Google Shape;1261;p42"/>
            <p:cNvGrpSpPr/>
            <p:nvPr/>
          </p:nvGrpSpPr>
          <p:grpSpPr>
            <a:xfrm>
              <a:off x="810235" y="2571760"/>
              <a:ext cx="805300" cy="648346"/>
              <a:chOff x="823157" y="2564629"/>
              <a:chExt cx="3450300" cy="648346"/>
            </a:xfrm>
          </p:grpSpPr>
          <p:sp>
            <p:nvSpPr>
              <p:cNvPr id="1262" name="Google Shape;1262;p42"/>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3" name="Google Shape;1263;p42"/>
              <p:cNvGrpSpPr/>
              <p:nvPr/>
            </p:nvGrpSpPr>
            <p:grpSpPr>
              <a:xfrm>
                <a:off x="823157" y="2564629"/>
                <a:ext cx="3450300" cy="647261"/>
                <a:chOff x="823157" y="2564629"/>
                <a:chExt cx="3450300" cy="647261"/>
              </a:xfrm>
            </p:grpSpPr>
            <p:grpSp>
              <p:nvGrpSpPr>
                <p:cNvPr id="1264" name="Google Shape;1264;p42"/>
                <p:cNvGrpSpPr/>
                <p:nvPr/>
              </p:nvGrpSpPr>
              <p:grpSpPr>
                <a:xfrm>
                  <a:off x="881025" y="2800065"/>
                  <a:ext cx="92400" cy="411825"/>
                  <a:chOff x="845575" y="2563700"/>
                  <a:chExt cx="92400" cy="411825"/>
                </a:xfrm>
              </p:grpSpPr>
              <p:cxnSp>
                <p:nvCxnSpPr>
                  <p:cNvPr id="1265" name="Google Shape;1265;p4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66" name="Google Shape;1266;p4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7" name="Google Shape;1267;p42"/>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268" name="Google Shape;1268;p42"/>
            <p:cNvGrpSpPr/>
            <p:nvPr/>
          </p:nvGrpSpPr>
          <p:grpSpPr>
            <a:xfrm>
              <a:off x="1226164" y="2709722"/>
              <a:ext cx="691561" cy="1151253"/>
              <a:chOff x="2525595" y="2702596"/>
              <a:chExt cx="3329614" cy="1151253"/>
            </a:xfrm>
          </p:grpSpPr>
          <p:sp>
            <p:nvSpPr>
              <p:cNvPr id="1269" name="Google Shape;1269;p42"/>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0" name="Google Shape;1270;p42"/>
              <p:cNvGrpSpPr/>
              <p:nvPr/>
            </p:nvGrpSpPr>
            <p:grpSpPr>
              <a:xfrm>
                <a:off x="2525595" y="2702596"/>
                <a:ext cx="3329614" cy="1151253"/>
                <a:chOff x="2525595" y="2702596"/>
                <a:chExt cx="3329614" cy="1151253"/>
              </a:xfrm>
            </p:grpSpPr>
            <p:sp>
              <p:nvSpPr>
                <p:cNvPr id="1271" name="Google Shape;1271;p4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272" name="Google Shape;1272;p42"/>
                <p:cNvGrpSpPr/>
                <p:nvPr/>
              </p:nvGrpSpPr>
              <p:grpSpPr>
                <a:xfrm rot="10800000">
                  <a:off x="2849073" y="3079467"/>
                  <a:ext cx="92400" cy="411825"/>
                  <a:chOff x="2070100" y="2563700"/>
                  <a:chExt cx="92400" cy="411825"/>
                </a:xfrm>
              </p:grpSpPr>
              <p:cxnSp>
                <p:nvCxnSpPr>
                  <p:cNvPr id="1273" name="Google Shape;1273;p4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74" name="Google Shape;1274;p4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42"/>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276" name="Google Shape;1276;p42"/>
            <p:cNvGrpSpPr/>
            <p:nvPr/>
          </p:nvGrpSpPr>
          <p:grpSpPr>
            <a:xfrm>
              <a:off x="1667823" y="2571750"/>
              <a:ext cx="850318" cy="648356"/>
              <a:chOff x="823105" y="2564619"/>
              <a:chExt cx="2067895" cy="648356"/>
            </a:xfrm>
          </p:grpSpPr>
          <p:sp>
            <p:nvSpPr>
              <p:cNvPr id="1277" name="Google Shape;1277;p42"/>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8" name="Google Shape;1278;p42"/>
              <p:cNvGrpSpPr/>
              <p:nvPr/>
            </p:nvGrpSpPr>
            <p:grpSpPr>
              <a:xfrm>
                <a:off x="823105" y="2564619"/>
                <a:ext cx="1694100" cy="647271"/>
                <a:chOff x="823105" y="2564619"/>
                <a:chExt cx="1694100" cy="647271"/>
              </a:xfrm>
            </p:grpSpPr>
            <p:grpSp>
              <p:nvGrpSpPr>
                <p:cNvPr id="1279" name="Google Shape;1279;p42"/>
                <p:cNvGrpSpPr/>
                <p:nvPr/>
              </p:nvGrpSpPr>
              <p:grpSpPr>
                <a:xfrm>
                  <a:off x="881025" y="2800065"/>
                  <a:ext cx="92400" cy="411825"/>
                  <a:chOff x="845575" y="2563700"/>
                  <a:chExt cx="92400" cy="411825"/>
                </a:xfrm>
              </p:grpSpPr>
              <p:cxnSp>
                <p:nvCxnSpPr>
                  <p:cNvPr id="1280" name="Google Shape;1280;p4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81" name="Google Shape;1281;p4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2" name="Google Shape;1282;p42"/>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283" name="Google Shape;1283;p42"/>
            <p:cNvGrpSpPr/>
            <p:nvPr/>
          </p:nvGrpSpPr>
          <p:grpSpPr>
            <a:xfrm>
              <a:off x="2142819" y="2709722"/>
              <a:ext cx="691561" cy="1151253"/>
              <a:chOff x="2525595" y="2702596"/>
              <a:chExt cx="3329614" cy="1151253"/>
            </a:xfrm>
          </p:grpSpPr>
          <p:sp>
            <p:nvSpPr>
              <p:cNvPr id="1284" name="Google Shape;1284;p42"/>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42"/>
              <p:cNvGrpSpPr/>
              <p:nvPr/>
            </p:nvGrpSpPr>
            <p:grpSpPr>
              <a:xfrm>
                <a:off x="2525595" y="2702596"/>
                <a:ext cx="3329614" cy="1151253"/>
                <a:chOff x="2525595" y="2702596"/>
                <a:chExt cx="3329614" cy="1151253"/>
              </a:xfrm>
            </p:grpSpPr>
            <p:sp>
              <p:nvSpPr>
                <p:cNvPr id="1286" name="Google Shape;1286;p4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287" name="Google Shape;1287;p42"/>
                <p:cNvGrpSpPr/>
                <p:nvPr/>
              </p:nvGrpSpPr>
              <p:grpSpPr>
                <a:xfrm rot="10800000">
                  <a:off x="2849073" y="3079467"/>
                  <a:ext cx="92400" cy="411825"/>
                  <a:chOff x="2070100" y="2563700"/>
                  <a:chExt cx="92400" cy="411825"/>
                </a:xfrm>
              </p:grpSpPr>
              <p:cxnSp>
                <p:nvCxnSpPr>
                  <p:cNvPr id="1288" name="Google Shape;1288;p4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89" name="Google Shape;1289;p4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0" name="Google Shape;1290;p42"/>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291" name="Google Shape;1291;p42"/>
            <p:cNvGrpSpPr/>
            <p:nvPr/>
          </p:nvGrpSpPr>
          <p:grpSpPr>
            <a:xfrm>
              <a:off x="2550566" y="2571750"/>
              <a:ext cx="667501" cy="648356"/>
              <a:chOff x="823105" y="2564619"/>
              <a:chExt cx="2859900" cy="648356"/>
            </a:xfrm>
          </p:grpSpPr>
          <p:sp>
            <p:nvSpPr>
              <p:cNvPr id="1292" name="Google Shape;1292;p42"/>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3" name="Google Shape;1293;p42"/>
              <p:cNvGrpSpPr/>
              <p:nvPr/>
            </p:nvGrpSpPr>
            <p:grpSpPr>
              <a:xfrm>
                <a:off x="823105" y="2564619"/>
                <a:ext cx="2859900" cy="647271"/>
                <a:chOff x="823105" y="2564619"/>
                <a:chExt cx="2859900" cy="647271"/>
              </a:xfrm>
            </p:grpSpPr>
            <p:grpSp>
              <p:nvGrpSpPr>
                <p:cNvPr id="1294" name="Google Shape;1294;p42"/>
                <p:cNvGrpSpPr/>
                <p:nvPr/>
              </p:nvGrpSpPr>
              <p:grpSpPr>
                <a:xfrm>
                  <a:off x="881025" y="2800065"/>
                  <a:ext cx="92400" cy="411825"/>
                  <a:chOff x="845575" y="2563700"/>
                  <a:chExt cx="92400" cy="411825"/>
                </a:xfrm>
              </p:grpSpPr>
              <p:cxnSp>
                <p:nvCxnSpPr>
                  <p:cNvPr id="1295" name="Google Shape;1295;p4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296" name="Google Shape;1296;p4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7" name="Google Shape;1297;p42"/>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298" name="Google Shape;1298;p42"/>
            <p:cNvGrpSpPr/>
            <p:nvPr/>
          </p:nvGrpSpPr>
          <p:grpSpPr>
            <a:xfrm>
              <a:off x="2907073" y="2709722"/>
              <a:ext cx="667615" cy="1151253"/>
              <a:chOff x="2525595" y="2702596"/>
              <a:chExt cx="2323757" cy="1151253"/>
            </a:xfrm>
          </p:grpSpPr>
          <p:sp>
            <p:nvSpPr>
              <p:cNvPr id="1299" name="Google Shape;1299;p42"/>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0" name="Google Shape;1300;p42"/>
              <p:cNvGrpSpPr/>
              <p:nvPr/>
            </p:nvGrpSpPr>
            <p:grpSpPr>
              <a:xfrm>
                <a:off x="2525595" y="2702596"/>
                <a:ext cx="2017714" cy="1151253"/>
                <a:chOff x="2525595" y="2702596"/>
                <a:chExt cx="2017714" cy="1151253"/>
              </a:xfrm>
            </p:grpSpPr>
            <p:sp>
              <p:nvSpPr>
                <p:cNvPr id="1301" name="Google Shape;1301;p4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302" name="Google Shape;1302;p42"/>
                <p:cNvGrpSpPr/>
                <p:nvPr/>
              </p:nvGrpSpPr>
              <p:grpSpPr>
                <a:xfrm rot="10800000">
                  <a:off x="2849073" y="3079467"/>
                  <a:ext cx="92400" cy="411825"/>
                  <a:chOff x="2070100" y="2563700"/>
                  <a:chExt cx="92400" cy="411825"/>
                </a:xfrm>
              </p:grpSpPr>
              <p:cxnSp>
                <p:nvCxnSpPr>
                  <p:cNvPr id="1303" name="Google Shape;1303;p4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04" name="Google Shape;1304;p4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42"/>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43"/>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Test </a:t>
            </a:r>
            <a:r>
              <a:rPr lang="en"/>
              <a:t>Environment Effects on RSSI</a:t>
            </a:r>
            <a:endParaRPr/>
          </a:p>
        </p:txBody>
      </p:sp>
      <p:pic>
        <p:nvPicPr>
          <p:cNvPr id="1311" name="Google Shape;1311;p43" title="Chart"/>
          <p:cNvPicPr preferRelativeResize="0"/>
          <p:nvPr/>
        </p:nvPicPr>
        <p:blipFill>
          <a:blip r:embed="rId3">
            <a:alphaModFix/>
          </a:blip>
          <a:stretch>
            <a:fillRect/>
          </a:stretch>
        </p:blipFill>
        <p:spPr>
          <a:xfrm>
            <a:off x="1834224" y="1152475"/>
            <a:ext cx="5743110" cy="3551151"/>
          </a:xfrm>
          <a:prstGeom prst="rect">
            <a:avLst/>
          </a:prstGeom>
          <a:noFill/>
          <a:ln>
            <a:noFill/>
          </a:ln>
        </p:spPr>
      </p:pic>
      <p:sp>
        <p:nvSpPr>
          <p:cNvPr id="1312" name="Google Shape;131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313" name="Google Shape;1313;p43"/>
          <p:cNvGrpSpPr/>
          <p:nvPr/>
        </p:nvGrpSpPr>
        <p:grpSpPr>
          <a:xfrm>
            <a:off x="6412553" y="144021"/>
            <a:ext cx="2459534" cy="616765"/>
            <a:chOff x="810235" y="2571750"/>
            <a:chExt cx="2764453" cy="1289225"/>
          </a:xfrm>
        </p:grpSpPr>
        <p:grpSp>
          <p:nvGrpSpPr>
            <p:cNvPr id="1314" name="Google Shape;1314;p43"/>
            <p:cNvGrpSpPr/>
            <p:nvPr/>
          </p:nvGrpSpPr>
          <p:grpSpPr>
            <a:xfrm>
              <a:off x="810235" y="2571760"/>
              <a:ext cx="805300" cy="648346"/>
              <a:chOff x="823157" y="2564629"/>
              <a:chExt cx="3450300" cy="648346"/>
            </a:xfrm>
          </p:grpSpPr>
          <p:sp>
            <p:nvSpPr>
              <p:cNvPr id="1315" name="Google Shape;1315;p43"/>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43"/>
              <p:cNvGrpSpPr/>
              <p:nvPr/>
            </p:nvGrpSpPr>
            <p:grpSpPr>
              <a:xfrm>
                <a:off x="823157" y="2564629"/>
                <a:ext cx="3450300" cy="647261"/>
                <a:chOff x="823157" y="2564629"/>
                <a:chExt cx="3450300" cy="647261"/>
              </a:xfrm>
            </p:grpSpPr>
            <p:grpSp>
              <p:nvGrpSpPr>
                <p:cNvPr id="1317" name="Google Shape;1317;p43"/>
                <p:cNvGrpSpPr/>
                <p:nvPr/>
              </p:nvGrpSpPr>
              <p:grpSpPr>
                <a:xfrm>
                  <a:off x="881025" y="2800065"/>
                  <a:ext cx="92400" cy="411825"/>
                  <a:chOff x="845575" y="2563700"/>
                  <a:chExt cx="92400" cy="411825"/>
                </a:xfrm>
              </p:grpSpPr>
              <p:cxnSp>
                <p:nvCxnSpPr>
                  <p:cNvPr id="1318" name="Google Shape;1318;p4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19" name="Google Shape;1319;p4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0" name="Google Shape;1320;p43"/>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321" name="Google Shape;1321;p43"/>
            <p:cNvGrpSpPr/>
            <p:nvPr/>
          </p:nvGrpSpPr>
          <p:grpSpPr>
            <a:xfrm>
              <a:off x="1226164" y="2709722"/>
              <a:ext cx="691561" cy="1151253"/>
              <a:chOff x="2525595" y="2702596"/>
              <a:chExt cx="3329614" cy="1151253"/>
            </a:xfrm>
          </p:grpSpPr>
          <p:sp>
            <p:nvSpPr>
              <p:cNvPr id="1322" name="Google Shape;1322;p43"/>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43"/>
              <p:cNvGrpSpPr/>
              <p:nvPr/>
            </p:nvGrpSpPr>
            <p:grpSpPr>
              <a:xfrm>
                <a:off x="2525595" y="2702596"/>
                <a:ext cx="3329614" cy="1151253"/>
                <a:chOff x="2525595" y="2702596"/>
                <a:chExt cx="3329614" cy="1151253"/>
              </a:xfrm>
            </p:grpSpPr>
            <p:sp>
              <p:nvSpPr>
                <p:cNvPr id="1324" name="Google Shape;1324;p4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325" name="Google Shape;1325;p43"/>
                <p:cNvGrpSpPr/>
                <p:nvPr/>
              </p:nvGrpSpPr>
              <p:grpSpPr>
                <a:xfrm rot="10800000">
                  <a:off x="2849073" y="3079467"/>
                  <a:ext cx="92400" cy="411825"/>
                  <a:chOff x="2070100" y="2563700"/>
                  <a:chExt cx="92400" cy="411825"/>
                </a:xfrm>
              </p:grpSpPr>
              <p:cxnSp>
                <p:nvCxnSpPr>
                  <p:cNvPr id="1326" name="Google Shape;1326;p4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27" name="Google Shape;1327;p4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43"/>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329" name="Google Shape;1329;p43"/>
            <p:cNvGrpSpPr/>
            <p:nvPr/>
          </p:nvGrpSpPr>
          <p:grpSpPr>
            <a:xfrm>
              <a:off x="1667823" y="2571750"/>
              <a:ext cx="850318" cy="648356"/>
              <a:chOff x="823105" y="2564619"/>
              <a:chExt cx="2067895" cy="648356"/>
            </a:xfrm>
          </p:grpSpPr>
          <p:sp>
            <p:nvSpPr>
              <p:cNvPr id="1330" name="Google Shape;1330;p43"/>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1" name="Google Shape;1331;p43"/>
              <p:cNvGrpSpPr/>
              <p:nvPr/>
            </p:nvGrpSpPr>
            <p:grpSpPr>
              <a:xfrm>
                <a:off x="823105" y="2564619"/>
                <a:ext cx="1694100" cy="647271"/>
                <a:chOff x="823105" y="2564619"/>
                <a:chExt cx="1694100" cy="647271"/>
              </a:xfrm>
            </p:grpSpPr>
            <p:grpSp>
              <p:nvGrpSpPr>
                <p:cNvPr id="1332" name="Google Shape;1332;p43"/>
                <p:cNvGrpSpPr/>
                <p:nvPr/>
              </p:nvGrpSpPr>
              <p:grpSpPr>
                <a:xfrm>
                  <a:off x="881025" y="2800065"/>
                  <a:ext cx="92400" cy="411825"/>
                  <a:chOff x="845575" y="2563700"/>
                  <a:chExt cx="92400" cy="411825"/>
                </a:xfrm>
              </p:grpSpPr>
              <p:cxnSp>
                <p:nvCxnSpPr>
                  <p:cNvPr id="1333" name="Google Shape;1333;p4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34" name="Google Shape;1334;p4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5" name="Google Shape;1335;p43"/>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336" name="Google Shape;1336;p43"/>
            <p:cNvGrpSpPr/>
            <p:nvPr/>
          </p:nvGrpSpPr>
          <p:grpSpPr>
            <a:xfrm>
              <a:off x="2142819" y="2709722"/>
              <a:ext cx="691561" cy="1151253"/>
              <a:chOff x="2525595" y="2702596"/>
              <a:chExt cx="3329614" cy="1151253"/>
            </a:xfrm>
          </p:grpSpPr>
          <p:sp>
            <p:nvSpPr>
              <p:cNvPr id="1337" name="Google Shape;1337;p43"/>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43"/>
              <p:cNvGrpSpPr/>
              <p:nvPr/>
            </p:nvGrpSpPr>
            <p:grpSpPr>
              <a:xfrm>
                <a:off x="2525595" y="2702596"/>
                <a:ext cx="3329614" cy="1151253"/>
                <a:chOff x="2525595" y="2702596"/>
                <a:chExt cx="3329614" cy="1151253"/>
              </a:xfrm>
            </p:grpSpPr>
            <p:sp>
              <p:nvSpPr>
                <p:cNvPr id="1339" name="Google Shape;1339;p4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340" name="Google Shape;1340;p43"/>
                <p:cNvGrpSpPr/>
                <p:nvPr/>
              </p:nvGrpSpPr>
              <p:grpSpPr>
                <a:xfrm rot="10800000">
                  <a:off x="2849073" y="3079467"/>
                  <a:ext cx="92400" cy="411825"/>
                  <a:chOff x="2070100" y="2563700"/>
                  <a:chExt cx="92400" cy="411825"/>
                </a:xfrm>
              </p:grpSpPr>
              <p:cxnSp>
                <p:nvCxnSpPr>
                  <p:cNvPr id="1341" name="Google Shape;1341;p4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42" name="Google Shape;1342;p4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43"/>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344" name="Google Shape;1344;p43"/>
            <p:cNvGrpSpPr/>
            <p:nvPr/>
          </p:nvGrpSpPr>
          <p:grpSpPr>
            <a:xfrm>
              <a:off x="2550566" y="2571750"/>
              <a:ext cx="667501" cy="648356"/>
              <a:chOff x="823105" y="2564619"/>
              <a:chExt cx="2859900" cy="648356"/>
            </a:xfrm>
          </p:grpSpPr>
          <p:sp>
            <p:nvSpPr>
              <p:cNvPr id="1345" name="Google Shape;1345;p43"/>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43"/>
              <p:cNvGrpSpPr/>
              <p:nvPr/>
            </p:nvGrpSpPr>
            <p:grpSpPr>
              <a:xfrm>
                <a:off x="823105" y="2564619"/>
                <a:ext cx="2859900" cy="647271"/>
                <a:chOff x="823105" y="2564619"/>
                <a:chExt cx="2859900" cy="647271"/>
              </a:xfrm>
            </p:grpSpPr>
            <p:grpSp>
              <p:nvGrpSpPr>
                <p:cNvPr id="1347" name="Google Shape;1347;p43"/>
                <p:cNvGrpSpPr/>
                <p:nvPr/>
              </p:nvGrpSpPr>
              <p:grpSpPr>
                <a:xfrm>
                  <a:off x="881025" y="2800065"/>
                  <a:ext cx="92400" cy="411825"/>
                  <a:chOff x="845575" y="2563700"/>
                  <a:chExt cx="92400" cy="411825"/>
                </a:xfrm>
              </p:grpSpPr>
              <p:cxnSp>
                <p:nvCxnSpPr>
                  <p:cNvPr id="1348" name="Google Shape;1348;p4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49" name="Google Shape;1349;p4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0" name="Google Shape;1350;p43"/>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351" name="Google Shape;1351;p43"/>
            <p:cNvGrpSpPr/>
            <p:nvPr/>
          </p:nvGrpSpPr>
          <p:grpSpPr>
            <a:xfrm>
              <a:off x="2907073" y="2709722"/>
              <a:ext cx="667615" cy="1151253"/>
              <a:chOff x="2525595" y="2702596"/>
              <a:chExt cx="2323757" cy="1151253"/>
            </a:xfrm>
          </p:grpSpPr>
          <p:sp>
            <p:nvSpPr>
              <p:cNvPr id="1352" name="Google Shape;1352;p43"/>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3" name="Google Shape;1353;p43"/>
              <p:cNvGrpSpPr/>
              <p:nvPr/>
            </p:nvGrpSpPr>
            <p:grpSpPr>
              <a:xfrm>
                <a:off x="2525595" y="2702596"/>
                <a:ext cx="2017714" cy="1151253"/>
                <a:chOff x="2525595" y="2702596"/>
                <a:chExt cx="2017714" cy="1151253"/>
              </a:xfrm>
            </p:grpSpPr>
            <p:sp>
              <p:nvSpPr>
                <p:cNvPr id="1354" name="Google Shape;1354;p4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355" name="Google Shape;1355;p43"/>
                <p:cNvGrpSpPr/>
                <p:nvPr/>
              </p:nvGrpSpPr>
              <p:grpSpPr>
                <a:xfrm rot="10800000">
                  <a:off x="2849073" y="3079467"/>
                  <a:ext cx="92400" cy="411825"/>
                  <a:chOff x="2070100" y="2563700"/>
                  <a:chExt cx="92400" cy="411825"/>
                </a:xfrm>
              </p:grpSpPr>
              <p:cxnSp>
                <p:nvCxnSpPr>
                  <p:cNvPr id="1356" name="Google Shape;1356;p4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57" name="Google Shape;1357;p4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8" name="Google Shape;1358;p43"/>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sp>
        <p:nvSpPr>
          <p:cNvPr id="1363" name="Google Shape;1363;p44"/>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Environmental Effects on RSSI</a:t>
            </a:r>
            <a:endParaRPr/>
          </a:p>
        </p:txBody>
      </p:sp>
      <p:pic>
        <p:nvPicPr>
          <p:cNvPr id="1364" name="Google Shape;1364;p44" title="Chart"/>
          <p:cNvPicPr preferRelativeResize="0"/>
          <p:nvPr/>
        </p:nvPicPr>
        <p:blipFill>
          <a:blip r:embed="rId3">
            <a:alphaModFix/>
          </a:blip>
          <a:stretch>
            <a:fillRect/>
          </a:stretch>
        </p:blipFill>
        <p:spPr>
          <a:xfrm>
            <a:off x="1318250" y="1106125"/>
            <a:ext cx="6122350" cy="3780200"/>
          </a:xfrm>
          <a:prstGeom prst="rect">
            <a:avLst/>
          </a:prstGeom>
          <a:noFill/>
          <a:ln>
            <a:noFill/>
          </a:ln>
        </p:spPr>
      </p:pic>
      <p:sp>
        <p:nvSpPr>
          <p:cNvPr id="1365" name="Google Shape;136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366" name="Google Shape;1366;p44"/>
          <p:cNvGrpSpPr/>
          <p:nvPr/>
        </p:nvGrpSpPr>
        <p:grpSpPr>
          <a:xfrm>
            <a:off x="6412553" y="144021"/>
            <a:ext cx="2459534" cy="616765"/>
            <a:chOff x="810235" y="2571750"/>
            <a:chExt cx="2764453" cy="1289225"/>
          </a:xfrm>
        </p:grpSpPr>
        <p:grpSp>
          <p:nvGrpSpPr>
            <p:cNvPr id="1367" name="Google Shape;1367;p44"/>
            <p:cNvGrpSpPr/>
            <p:nvPr/>
          </p:nvGrpSpPr>
          <p:grpSpPr>
            <a:xfrm>
              <a:off x="810235" y="2571760"/>
              <a:ext cx="805300" cy="648346"/>
              <a:chOff x="823157" y="2564629"/>
              <a:chExt cx="3450300" cy="648346"/>
            </a:xfrm>
          </p:grpSpPr>
          <p:sp>
            <p:nvSpPr>
              <p:cNvPr id="1368" name="Google Shape;1368;p44"/>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9" name="Google Shape;1369;p44"/>
              <p:cNvGrpSpPr/>
              <p:nvPr/>
            </p:nvGrpSpPr>
            <p:grpSpPr>
              <a:xfrm>
                <a:off x="823157" y="2564629"/>
                <a:ext cx="3450300" cy="647261"/>
                <a:chOff x="823157" y="2564629"/>
                <a:chExt cx="3450300" cy="647261"/>
              </a:xfrm>
            </p:grpSpPr>
            <p:grpSp>
              <p:nvGrpSpPr>
                <p:cNvPr id="1370" name="Google Shape;1370;p44"/>
                <p:cNvGrpSpPr/>
                <p:nvPr/>
              </p:nvGrpSpPr>
              <p:grpSpPr>
                <a:xfrm>
                  <a:off x="881025" y="2800065"/>
                  <a:ext cx="92400" cy="411825"/>
                  <a:chOff x="845575" y="2563700"/>
                  <a:chExt cx="92400" cy="411825"/>
                </a:xfrm>
              </p:grpSpPr>
              <p:cxnSp>
                <p:nvCxnSpPr>
                  <p:cNvPr id="1371" name="Google Shape;1371;p4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72" name="Google Shape;1372;p4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3" name="Google Shape;1373;p44"/>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374" name="Google Shape;1374;p44"/>
            <p:cNvGrpSpPr/>
            <p:nvPr/>
          </p:nvGrpSpPr>
          <p:grpSpPr>
            <a:xfrm>
              <a:off x="1226164" y="2709722"/>
              <a:ext cx="691561" cy="1151253"/>
              <a:chOff x="2525595" y="2702596"/>
              <a:chExt cx="3329614" cy="1151253"/>
            </a:xfrm>
          </p:grpSpPr>
          <p:sp>
            <p:nvSpPr>
              <p:cNvPr id="1375" name="Google Shape;1375;p44"/>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44"/>
              <p:cNvGrpSpPr/>
              <p:nvPr/>
            </p:nvGrpSpPr>
            <p:grpSpPr>
              <a:xfrm>
                <a:off x="2525595" y="2702596"/>
                <a:ext cx="3329614" cy="1151253"/>
                <a:chOff x="2525595" y="2702596"/>
                <a:chExt cx="3329614" cy="1151253"/>
              </a:xfrm>
            </p:grpSpPr>
            <p:sp>
              <p:nvSpPr>
                <p:cNvPr id="1377" name="Google Shape;1377;p44"/>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378" name="Google Shape;1378;p44"/>
                <p:cNvGrpSpPr/>
                <p:nvPr/>
              </p:nvGrpSpPr>
              <p:grpSpPr>
                <a:xfrm rot="10800000">
                  <a:off x="2849073" y="3079467"/>
                  <a:ext cx="92400" cy="411825"/>
                  <a:chOff x="2070100" y="2563700"/>
                  <a:chExt cx="92400" cy="411825"/>
                </a:xfrm>
              </p:grpSpPr>
              <p:cxnSp>
                <p:nvCxnSpPr>
                  <p:cNvPr id="1379" name="Google Shape;1379;p4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80" name="Google Shape;1380;p4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1" name="Google Shape;1381;p44"/>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382" name="Google Shape;1382;p44"/>
            <p:cNvGrpSpPr/>
            <p:nvPr/>
          </p:nvGrpSpPr>
          <p:grpSpPr>
            <a:xfrm>
              <a:off x="1667823" y="2571750"/>
              <a:ext cx="850318" cy="648356"/>
              <a:chOff x="823105" y="2564619"/>
              <a:chExt cx="2067895" cy="648356"/>
            </a:xfrm>
          </p:grpSpPr>
          <p:sp>
            <p:nvSpPr>
              <p:cNvPr id="1383" name="Google Shape;1383;p44"/>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44"/>
              <p:cNvGrpSpPr/>
              <p:nvPr/>
            </p:nvGrpSpPr>
            <p:grpSpPr>
              <a:xfrm>
                <a:off x="823105" y="2564619"/>
                <a:ext cx="1694100" cy="647271"/>
                <a:chOff x="823105" y="2564619"/>
                <a:chExt cx="1694100" cy="647271"/>
              </a:xfrm>
            </p:grpSpPr>
            <p:grpSp>
              <p:nvGrpSpPr>
                <p:cNvPr id="1385" name="Google Shape;1385;p44"/>
                <p:cNvGrpSpPr/>
                <p:nvPr/>
              </p:nvGrpSpPr>
              <p:grpSpPr>
                <a:xfrm>
                  <a:off x="881025" y="2800065"/>
                  <a:ext cx="92400" cy="411825"/>
                  <a:chOff x="845575" y="2563700"/>
                  <a:chExt cx="92400" cy="411825"/>
                </a:xfrm>
              </p:grpSpPr>
              <p:cxnSp>
                <p:nvCxnSpPr>
                  <p:cNvPr id="1386" name="Google Shape;1386;p4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87" name="Google Shape;1387;p4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8" name="Google Shape;1388;p44"/>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389" name="Google Shape;1389;p44"/>
            <p:cNvGrpSpPr/>
            <p:nvPr/>
          </p:nvGrpSpPr>
          <p:grpSpPr>
            <a:xfrm>
              <a:off x="2142819" y="2709722"/>
              <a:ext cx="691561" cy="1151253"/>
              <a:chOff x="2525595" y="2702596"/>
              <a:chExt cx="3329614" cy="1151253"/>
            </a:xfrm>
          </p:grpSpPr>
          <p:sp>
            <p:nvSpPr>
              <p:cNvPr id="1390" name="Google Shape;1390;p44"/>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1" name="Google Shape;1391;p44"/>
              <p:cNvGrpSpPr/>
              <p:nvPr/>
            </p:nvGrpSpPr>
            <p:grpSpPr>
              <a:xfrm>
                <a:off x="2525595" y="2702596"/>
                <a:ext cx="3329614" cy="1151253"/>
                <a:chOff x="2525595" y="2702596"/>
                <a:chExt cx="3329614" cy="1151253"/>
              </a:xfrm>
            </p:grpSpPr>
            <p:sp>
              <p:nvSpPr>
                <p:cNvPr id="1392" name="Google Shape;1392;p44"/>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393" name="Google Shape;1393;p44"/>
                <p:cNvGrpSpPr/>
                <p:nvPr/>
              </p:nvGrpSpPr>
              <p:grpSpPr>
                <a:xfrm rot="10800000">
                  <a:off x="2849073" y="3079467"/>
                  <a:ext cx="92400" cy="411825"/>
                  <a:chOff x="2070100" y="2563700"/>
                  <a:chExt cx="92400" cy="411825"/>
                </a:xfrm>
              </p:grpSpPr>
              <p:cxnSp>
                <p:nvCxnSpPr>
                  <p:cNvPr id="1394" name="Google Shape;1394;p4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395" name="Google Shape;1395;p4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6" name="Google Shape;1396;p44"/>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397" name="Google Shape;1397;p44"/>
            <p:cNvGrpSpPr/>
            <p:nvPr/>
          </p:nvGrpSpPr>
          <p:grpSpPr>
            <a:xfrm>
              <a:off x="2550566" y="2571750"/>
              <a:ext cx="667501" cy="648356"/>
              <a:chOff x="823105" y="2564619"/>
              <a:chExt cx="2859900" cy="648356"/>
            </a:xfrm>
          </p:grpSpPr>
          <p:sp>
            <p:nvSpPr>
              <p:cNvPr id="1398" name="Google Shape;1398;p44"/>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9" name="Google Shape;1399;p44"/>
              <p:cNvGrpSpPr/>
              <p:nvPr/>
            </p:nvGrpSpPr>
            <p:grpSpPr>
              <a:xfrm>
                <a:off x="823105" y="2564619"/>
                <a:ext cx="2859900" cy="647271"/>
                <a:chOff x="823105" y="2564619"/>
                <a:chExt cx="2859900" cy="647271"/>
              </a:xfrm>
            </p:grpSpPr>
            <p:grpSp>
              <p:nvGrpSpPr>
                <p:cNvPr id="1400" name="Google Shape;1400;p44"/>
                <p:cNvGrpSpPr/>
                <p:nvPr/>
              </p:nvGrpSpPr>
              <p:grpSpPr>
                <a:xfrm>
                  <a:off x="881025" y="2800065"/>
                  <a:ext cx="92400" cy="411825"/>
                  <a:chOff x="845575" y="2563700"/>
                  <a:chExt cx="92400" cy="411825"/>
                </a:xfrm>
              </p:grpSpPr>
              <p:cxnSp>
                <p:nvCxnSpPr>
                  <p:cNvPr id="1401" name="Google Shape;1401;p4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02" name="Google Shape;1402;p4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44"/>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404" name="Google Shape;1404;p44"/>
            <p:cNvGrpSpPr/>
            <p:nvPr/>
          </p:nvGrpSpPr>
          <p:grpSpPr>
            <a:xfrm>
              <a:off x="2907073" y="2709722"/>
              <a:ext cx="667615" cy="1151253"/>
              <a:chOff x="2525595" y="2702596"/>
              <a:chExt cx="2323757" cy="1151253"/>
            </a:xfrm>
          </p:grpSpPr>
          <p:sp>
            <p:nvSpPr>
              <p:cNvPr id="1405" name="Google Shape;1405;p44"/>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6" name="Google Shape;1406;p44"/>
              <p:cNvGrpSpPr/>
              <p:nvPr/>
            </p:nvGrpSpPr>
            <p:grpSpPr>
              <a:xfrm>
                <a:off x="2525595" y="2702596"/>
                <a:ext cx="2017714" cy="1151253"/>
                <a:chOff x="2525595" y="2702596"/>
                <a:chExt cx="2017714" cy="1151253"/>
              </a:xfrm>
            </p:grpSpPr>
            <p:sp>
              <p:nvSpPr>
                <p:cNvPr id="1407" name="Google Shape;1407;p44"/>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408" name="Google Shape;1408;p44"/>
                <p:cNvGrpSpPr/>
                <p:nvPr/>
              </p:nvGrpSpPr>
              <p:grpSpPr>
                <a:xfrm rot="10800000">
                  <a:off x="2849073" y="3079467"/>
                  <a:ext cx="92400" cy="411825"/>
                  <a:chOff x="2070100" y="2563700"/>
                  <a:chExt cx="92400" cy="411825"/>
                </a:xfrm>
              </p:grpSpPr>
              <p:cxnSp>
                <p:nvCxnSpPr>
                  <p:cNvPr id="1409" name="Google Shape;1409;p4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10" name="Google Shape;1410;p4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44"/>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5" name="Shape 1415"/>
        <p:cNvGrpSpPr/>
        <p:nvPr/>
      </p:nvGrpSpPr>
      <p:grpSpPr>
        <a:xfrm>
          <a:off x="0" y="0"/>
          <a:ext cx="0" cy="0"/>
          <a:chOff x="0" y="0"/>
          <a:chExt cx="0" cy="0"/>
        </a:xfrm>
      </p:grpSpPr>
      <p:sp>
        <p:nvSpPr>
          <p:cNvPr id="1416" name="Google Shape;1416;p45"/>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Test Environment - </a:t>
            </a:r>
            <a:r>
              <a:rPr lang="en"/>
              <a:t>Price Center</a:t>
            </a:r>
            <a:endParaRPr/>
          </a:p>
        </p:txBody>
      </p:sp>
      <p:pic>
        <p:nvPicPr>
          <p:cNvPr id="1417" name="Google Shape;1417;p45"/>
          <p:cNvPicPr preferRelativeResize="0"/>
          <p:nvPr/>
        </p:nvPicPr>
        <p:blipFill>
          <a:blip r:embed="rId3">
            <a:alphaModFix/>
          </a:blip>
          <a:stretch>
            <a:fillRect/>
          </a:stretch>
        </p:blipFill>
        <p:spPr>
          <a:xfrm>
            <a:off x="4296501" y="1277287"/>
            <a:ext cx="4542701" cy="3406483"/>
          </a:xfrm>
          <a:prstGeom prst="rect">
            <a:avLst/>
          </a:prstGeom>
          <a:noFill/>
          <a:ln>
            <a:noFill/>
          </a:ln>
        </p:spPr>
      </p:pic>
      <p:sp>
        <p:nvSpPr>
          <p:cNvPr id="1418" name="Google Shape;141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19" name="Google Shape;1419;p45"/>
          <p:cNvPicPr preferRelativeResize="0"/>
          <p:nvPr/>
        </p:nvPicPr>
        <p:blipFill>
          <a:blip r:embed="rId4">
            <a:alphaModFix/>
          </a:blip>
          <a:stretch>
            <a:fillRect/>
          </a:stretch>
        </p:blipFill>
        <p:spPr>
          <a:xfrm>
            <a:off x="1244350" y="959758"/>
            <a:ext cx="2543083" cy="4041542"/>
          </a:xfrm>
          <a:prstGeom prst="rect">
            <a:avLst/>
          </a:prstGeom>
          <a:noFill/>
          <a:ln>
            <a:noFill/>
          </a:ln>
        </p:spPr>
      </p:pic>
      <p:grpSp>
        <p:nvGrpSpPr>
          <p:cNvPr id="1420" name="Google Shape;1420;p45"/>
          <p:cNvGrpSpPr/>
          <p:nvPr/>
        </p:nvGrpSpPr>
        <p:grpSpPr>
          <a:xfrm>
            <a:off x="6412553" y="144021"/>
            <a:ext cx="2459534" cy="616765"/>
            <a:chOff x="810235" y="2571750"/>
            <a:chExt cx="2764453" cy="1289225"/>
          </a:xfrm>
        </p:grpSpPr>
        <p:grpSp>
          <p:nvGrpSpPr>
            <p:cNvPr id="1421" name="Google Shape;1421;p45"/>
            <p:cNvGrpSpPr/>
            <p:nvPr/>
          </p:nvGrpSpPr>
          <p:grpSpPr>
            <a:xfrm>
              <a:off x="810235" y="2571760"/>
              <a:ext cx="805300" cy="648346"/>
              <a:chOff x="823157" y="2564629"/>
              <a:chExt cx="3450300" cy="648346"/>
            </a:xfrm>
          </p:grpSpPr>
          <p:sp>
            <p:nvSpPr>
              <p:cNvPr id="1422" name="Google Shape;1422;p45"/>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45"/>
              <p:cNvGrpSpPr/>
              <p:nvPr/>
            </p:nvGrpSpPr>
            <p:grpSpPr>
              <a:xfrm>
                <a:off x="823157" y="2564629"/>
                <a:ext cx="3450300" cy="647261"/>
                <a:chOff x="823157" y="2564629"/>
                <a:chExt cx="3450300" cy="647261"/>
              </a:xfrm>
            </p:grpSpPr>
            <p:grpSp>
              <p:nvGrpSpPr>
                <p:cNvPr id="1424" name="Google Shape;1424;p45"/>
                <p:cNvGrpSpPr/>
                <p:nvPr/>
              </p:nvGrpSpPr>
              <p:grpSpPr>
                <a:xfrm>
                  <a:off x="881025" y="2800065"/>
                  <a:ext cx="92400" cy="411825"/>
                  <a:chOff x="845575" y="2563700"/>
                  <a:chExt cx="92400" cy="411825"/>
                </a:xfrm>
              </p:grpSpPr>
              <p:cxnSp>
                <p:nvCxnSpPr>
                  <p:cNvPr id="1425" name="Google Shape;1425;p4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26" name="Google Shape;1426;p4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 name="Google Shape;1427;p45"/>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428" name="Google Shape;1428;p45"/>
            <p:cNvGrpSpPr/>
            <p:nvPr/>
          </p:nvGrpSpPr>
          <p:grpSpPr>
            <a:xfrm>
              <a:off x="1226164" y="2709722"/>
              <a:ext cx="691561" cy="1151253"/>
              <a:chOff x="2525595" y="2702596"/>
              <a:chExt cx="3329614" cy="1151253"/>
            </a:xfrm>
          </p:grpSpPr>
          <p:sp>
            <p:nvSpPr>
              <p:cNvPr id="1429" name="Google Shape;1429;p45"/>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45"/>
              <p:cNvGrpSpPr/>
              <p:nvPr/>
            </p:nvGrpSpPr>
            <p:grpSpPr>
              <a:xfrm>
                <a:off x="2525595" y="2702596"/>
                <a:ext cx="3329614" cy="1151253"/>
                <a:chOff x="2525595" y="2702596"/>
                <a:chExt cx="3329614" cy="1151253"/>
              </a:xfrm>
            </p:grpSpPr>
            <p:sp>
              <p:nvSpPr>
                <p:cNvPr id="1431" name="Google Shape;1431;p45"/>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432" name="Google Shape;1432;p45"/>
                <p:cNvGrpSpPr/>
                <p:nvPr/>
              </p:nvGrpSpPr>
              <p:grpSpPr>
                <a:xfrm rot="10800000">
                  <a:off x="2849073" y="3079467"/>
                  <a:ext cx="92400" cy="411825"/>
                  <a:chOff x="2070100" y="2563700"/>
                  <a:chExt cx="92400" cy="411825"/>
                </a:xfrm>
              </p:grpSpPr>
              <p:cxnSp>
                <p:nvCxnSpPr>
                  <p:cNvPr id="1433" name="Google Shape;1433;p4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34" name="Google Shape;1434;p4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45"/>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436" name="Google Shape;1436;p45"/>
            <p:cNvGrpSpPr/>
            <p:nvPr/>
          </p:nvGrpSpPr>
          <p:grpSpPr>
            <a:xfrm>
              <a:off x="1667823" y="2571750"/>
              <a:ext cx="850318" cy="648356"/>
              <a:chOff x="823105" y="2564619"/>
              <a:chExt cx="2067895" cy="648356"/>
            </a:xfrm>
          </p:grpSpPr>
          <p:sp>
            <p:nvSpPr>
              <p:cNvPr id="1437" name="Google Shape;1437;p45"/>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45"/>
              <p:cNvGrpSpPr/>
              <p:nvPr/>
            </p:nvGrpSpPr>
            <p:grpSpPr>
              <a:xfrm>
                <a:off x="823105" y="2564619"/>
                <a:ext cx="1694100" cy="647271"/>
                <a:chOff x="823105" y="2564619"/>
                <a:chExt cx="1694100" cy="647271"/>
              </a:xfrm>
            </p:grpSpPr>
            <p:grpSp>
              <p:nvGrpSpPr>
                <p:cNvPr id="1439" name="Google Shape;1439;p45"/>
                <p:cNvGrpSpPr/>
                <p:nvPr/>
              </p:nvGrpSpPr>
              <p:grpSpPr>
                <a:xfrm>
                  <a:off x="881025" y="2800065"/>
                  <a:ext cx="92400" cy="411825"/>
                  <a:chOff x="845575" y="2563700"/>
                  <a:chExt cx="92400" cy="411825"/>
                </a:xfrm>
              </p:grpSpPr>
              <p:cxnSp>
                <p:nvCxnSpPr>
                  <p:cNvPr id="1440" name="Google Shape;1440;p4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41" name="Google Shape;1441;p4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2" name="Google Shape;1442;p45"/>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443" name="Google Shape;1443;p45"/>
            <p:cNvGrpSpPr/>
            <p:nvPr/>
          </p:nvGrpSpPr>
          <p:grpSpPr>
            <a:xfrm>
              <a:off x="2142819" y="2709722"/>
              <a:ext cx="691561" cy="1151253"/>
              <a:chOff x="2525595" y="2702596"/>
              <a:chExt cx="3329614" cy="1151253"/>
            </a:xfrm>
          </p:grpSpPr>
          <p:sp>
            <p:nvSpPr>
              <p:cNvPr id="1444" name="Google Shape;1444;p45"/>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p45"/>
              <p:cNvGrpSpPr/>
              <p:nvPr/>
            </p:nvGrpSpPr>
            <p:grpSpPr>
              <a:xfrm>
                <a:off x="2525595" y="2702596"/>
                <a:ext cx="3329614" cy="1151253"/>
                <a:chOff x="2525595" y="2702596"/>
                <a:chExt cx="3329614" cy="1151253"/>
              </a:xfrm>
            </p:grpSpPr>
            <p:sp>
              <p:nvSpPr>
                <p:cNvPr id="1446" name="Google Shape;1446;p45"/>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447" name="Google Shape;1447;p45"/>
                <p:cNvGrpSpPr/>
                <p:nvPr/>
              </p:nvGrpSpPr>
              <p:grpSpPr>
                <a:xfrm rot="10800000">
                  <a:off x="2849073" y="3079467"/>
                  <a:ext cx="92400" cy="411825"/>
                  <a:chOff x="2070100" y="2563700"/>
                  <a:chExt cx="92400" cy="411825"/>
                </a:xfrm>
              </p:grpSpPr>
              <p:cxnSp>
                <p:nvCxnSpPr>
                  <p:cNvPr id="1448" name="Google Shape;1448;p4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49" name="Google Shape;1449;p4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45"/>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451" name="Google Shape;1451;p45"/>
            <p:cNvGrpSpPr/>
            <p:nvPr/>
          </p:nvGrpSpPr>
          <p:grpSpPr>
            <a:xfrm>
              <a:off x="2550566" y="2571750"/>
              <a:ext cx="667501" cy="648356"/>
              <a:chOff x="823105" y="2564619"/>
              <a:chExt cx="2859900" cy="648356"/>
            </a:xfrm>
          </p:grpSpPr>
          <p:sp>
            <p:nvSpPr>
              <p:cNvPr id="1452" name="Google Shape;1452;p45"/>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3" name="Google Shape;1453;p45"/>
              <p:cNvGrpSpPr/>
              <p:nvPr/>
            </p:nvGrpSpPr>
            <p:grpSpPr>
              <a:xfrm>
                <a:off x="823105" y="2564619"/>
                <a:ext cx="2859900" cy="647271"/>
                <a:chOff x="823105" y="2564619"/>
                <a:chExt cx="2859900" cy="647271"/>
              </a:xfrm>
            </p:grpSpPr>
            <p:grpSp>
              <p:nvGrpSpPr>
                <p:cNvPr id="1454" name="Google Shape;1454;p45"/>
                <p:cNvGrpSpPr/>
                <p:nvPr/>
              </p:nvGrpSpPr>
              <p:grpSpPr>
                <a:xfrm>
                  <a:off x="881025" y="2800065"/>
                  <a:ext cx="92400" cy="411825"/>
                  <a:chOff x="845575" y="2563700"/>
                  <a:chExt cx="92400" cy="411825"/>
                </a:xfrm>
              </p:grpSpPr>
              <p:cxnSp>
                <p:nvCxnSpPr>
                  <p:cNvPr id="1455" name="Google Shape;1455;p4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56" name="Google Shape;1456;p4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45"/>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458" name="Google Shape;1458;p45"/>
            <p:cNvGrpSpPr/>
            <p:nvPr/>
          </p:nvGrpSpPr>
          <p:grpSpPr>
            <a:xfrm>
              <a:off x="2907073" y="2709722"/>
              <a:ext cx="667615" cy="1151253"/>
              <a:chOff x="2525595" y="2702596"/>
              <a:chExt cx="2323757" cy="1151253"/>
            </a:xfrm>
          </p:grpSpPr>
          <p:sp>
            <p:nvSpPr>
              <p:cNvPr id="1459" name="Google Shape;1459;p45"/>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0" name="Google Shape;1460;p45"/>
              <p:cNvGrpSpPr/>
              <p:nvPr/>
            </p:nvGrpSpPr>
            <p:grpSpPr>
              <a:xfrm>
                <a:off x="2525595" y="2702596"/>
                <a:ext cx="2017714" cy="1151253"/>
                <a:chOff x="2525595" y="2702596"/>
                <a:chExt cx="2017714" cy="1151253"/>
              </a:xfrm>
            </p:grpSpPr>
            <p:sp>
              <p:nvSpPr>
                <p:cNvPr id="1461" name="Google Shape;1461;p45"/>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462" name="Google Shape;1462;p45"/>
                <p:cNvGrpSpPr/>
                <p:nvPr/>
              </p:nvGrpSpPr>
              <p:grpSpPr>
                <a:xfrm rot="10800000">
                  <a:off x="2849073" y="3079467"/>
                  <a:ext cx="92400" cy="411825"/>
                  <a:chOff x="2070100" y="2563700"/>
                  <a:chExt cx="92400" cy="411825"/>
                </a:xfrm>
              </p:grpSpPr>
              <p:cxnSp>
                <p:nvCxnSpPr>
                  <p:cNvPr id="1463" name="Google Shape;1463;p4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64" name="Google Shape;1464;p4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45"/>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9" name="Shape 1469"/>
        <p:cNvGrpSpPr/>
        <p:nvPr/>
      </p:nvGrpSpPr>
      <p:grpSpPr>
        <a:xfrm>
          <a:off x="0" y="0"/>
          <a:ext cx="0" cy="0"/>
          <a:chOff x="0" y="0"/>
          <a:chExt cx="0" cy="0"/>
        </a:xfrm>
      </p:grpSpPr>
      <p:sp>
        <p:nvSpPr>
          <p:cNvPr id="1470" name="Google Shape;1470;p46"/>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Test Results - Price Center</a:t>
            </a:r>
            <a:endParaRPr/>
          </a:p>
        </p:txBody>
      </p:sp>
      <p:pic>
        <p:nvPicPr>
          <p:cNvPr id="1471" name="Google Shape;1471;p46" title="Chart"/>
          <p:cNvPicPr preferRelativeResize="0"/>
          <p:nvPr/>
        </p:nvPicPr>
        <p:blipFill>
          <a:blip r:embed="rId3">
            <a:alphaModFix/>
          </a:blip>
          <a:stretch>
            <a:fillRect/>
          </a:stretch>
        </p:blipFill>
        <p:spPr>
          <a:xfrm>
            <a:off x="2038349" y="1152475"/>
            <a:ext cx="5819901" cy="3598626"/>
          </a:xfrm>
          <a:prstGeom prst="rect">
            <a:avLst/>
          </a:prstGeom>
          <a:noFill/>
          <a:ln>
            <a:noFill/>
          </a:ln>
        </p:spPr>
      </p:pic>
      <p:sp>
        <p:nvSpPr>
          <p:cNvPr id="1472" name="Google Shape;1472;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73" name="Google Shape;1473;p46"/>
          <p:cNvSpPr txBox="1"/>
          <p:nvPr/>
        </p:nvSpPr>
        <p:spPr>
          <a:xfrm>
            <a:off x="1122600" y="4610925"/>
            <a:ext cx="6898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Standard Deviation 		</a:t>
            </a:r>
            <a:r>
              <a:rPr b="1" lang="en" sz="1100"/>
              <a:t>0.4045			0.3162				1.3777</a:t>
            </a:r>
            <a:r>
              <a:rPr b="1" lang="en">
                <a:latin typeface="Calibri"/>
                <a:ea typeface="Calibri"/>
                <a:cs typeface="Calibri"/>
                <a:sym typeface="Calibri"/>
              </a:rPr>
              <a:t> </a:t>
            </a:r>
            <a:endParaRPr b="1">
              <a:latin typeface="Calibri"/>
              <a:ea typeface="Calibri"/>
              <a:cs typeface="Calibri"/>
              <a:sym typeface="Calibri"/>
            </a:endParaRPr>
          </a:p>
        </p:txBody>
      </p:sp>
      <p:cxnSp>
        <p:nvCxnSpPr>
          <p:cNvPr id="1474" name="Google Shape;1474;p46"/>
          <p:cNvCxnSpPr/>
          <p:nvPr/>
        </p:nvCxnSpPr>
        <p:spPr>
          <a:xfrm flipH="1" rot="10800000">
            <a:off x="112375" y="4612025"/>
            <a:ext cx="8511300" cy="10200"/>
          </a:xfrm>
          <a:prstGeom prst="straightConnector1">
            <a:avLst/>
          </a:prstGeom>
          <a:noFill/>
          <a:ln cap="flat" cmpd="sng" w="9525">
            <a:solidFill>
              <a:schemeClr val="dk2"/>
            </a:solidFill>
            <a:prstDash val="dash"/>
            <a:round/>
            <a:headEnd len="med" w="med" type="none"/>
            <a:tailEnd len="med" w="med" type="none"/>
          </a:ln>
        </p:spPr>
      </p:cxnSp>
      <p:grpSp>
        <p:nvGrpSpPr>
          <p:cNvPr id="1475" name="Google Shape;1475;p46"/>
          <p:cNvGrpSpPr/>
          <p:nvPr/>
        </p:nvGrpSpPr>
        <p:grpSpPr>
          <a:xfrm>
            <a:off x="6412553" y="144021"/>
            <a:ext cx="2459534" cy="616765"/>
            <a:chOff x="810235" y="2571750"/>
            <a:chExt cx="2764453" cy="1289225"/>
          </a:xfrm>
        </p:grpSpPr>
        <p:grpSp>
          <p:nvGrpSpPr>
            <p:cNvPr id="1476" name="Google Shape;1476;p46"/>
            <p:cNvGrpSpPr/>
            <p:nvPr/>
          </p:nvGrpSpPr>
          <p:grpSpPr>
            <a:xfrm>
              <a:off x="810235" y="2571760"/>
              <a:ext cx="805300" cy="648346"/>
              <a:chOff x="823157" y="2564629"/>
              <a:chExt cx="3450300" cy="648346"/>
            </a:xfrm>
          </p:grpSpPr>
          <p:sp>
            <p:nvSpPr>
              <p:cNvPr id="1477" name="Google Shape;1477;p46"/>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8" name="Google Shape;1478;p46"/>
              <p:cNvGrpSpPr/>
              <p:nvPr/>
            </p:nvGrpSpPr>
            <p:grpSpPr>
              <a:xfrm>
                <a:off x="823157" y="2564629"/>
                <a:ext cx="3450300" cy="647261"/>
                <a:chOff x="823157" y="2564629"/>
                <a:chExt cx="3450300" cy="647261"/>
              </a:xfrm>
            </p:grpSpPr>
            <p:grpSp>
              <p:nvGrpSpPr>
                <p:cNvPr id="1479" name="Google Shape;1479;p46"/>
                <p:cNvGrpSpPr/>
                <p:nvPr/>
              </p:nvGrpSpPr>
              <p:grpSpPr>
                <a:xfrm>
                  <a:off x="881025" y="2800065"/>
                  <a:ext cx="92400" cy="411825"/>
                  <a:chOff x="845575" y="2563700"/>
                  <a:chExt cx="92400" cy="411825"/>
                </a:xfrm>
              </p:grpSpPr>
              <p:cxnSp>
                <p:nvCxnSpPr>
                  <p:cNvPr id="1480" name="Google Shape;1480;p4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81" name="Google Shape;1481;p4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46"/>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483" name="Google Shape;1483;p46"/>
            <p:cNvGrpSpPr/>
            <p:nvPr/>
          </p:nvGrpSpPr>
          <p:grpSpPr>
            <a:xfrm>
              <a:off x="1226164" y="2709722"/>
              <a:ext cx="691561" cy="1151253"/>
              <a:chOff x="2525595" y="2702596"/>
              <a:chExt cx="3329614" cy="1151253"/>
            </a:xfrm>
          </p:grpSpPr>
          <p:sp>
            <p:nvSpPr>
              <p:cNvPr id="1484" name="Google Shape;1484;p46"/>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5" name="Google Shape;1485;p46"/>
              <p:cNvGrpSpPr/>
              <p:nvPr/>
            </p:nvGrpSpPr>
            <p:grpSpPr>
              <a:xfrm>
                <a:off x="2525595" y="2702596"/>
                <a:ext cx="3329614" cy="1151253"/>
                <a:chOff x="2525595" y="2702596"/>
                <a:chExt cx="3329614" cy="1151253"/>
              </a:xfrm>
            </p:grpSpPr>
            <p:sp>
              <p:nvSpPr>
                <p:cNvPr id="1486" name="Google Shape;1486;p4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487" name="Google Shape;1487;p46"/>
                <p:cNvGrpSpPr/>
                <p:nvPr/>
              </p:nvGrpSpPr>
              <p:grpSpPr>
                <a:xfrm rot="10800000">
                  <a:off x="2849073" y="3079467"/>
                  <a:ext cx="92400" cy="411825"/>
                  <a:chOff x="2070100" y="2563700"/>
                  <a:chExt cx="92400" cy="411825"/>
                </a:xfrm>
              </p:grpSpPr>
              <p:cxnSp>
                <p:nvCxnSpPr>
                  <p:cNvPr id="1488" name="Google Shape;1488;p4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89" name="Google Shape;1489;p4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p46"/>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491" name="Google Shape;1491;p46"/>
            <p:cNvGrpSpPr/>
            <p:nvPr/>
          </p:nvGrpSpPr>
          <p:grpSpPr>
            <a:xfrm>
              <a:off x="1667823" y="2571750"/>
              <a:ext cx="850318" cy="648356"/>
              <a:chOff x="823105" y="2564619"/>
              <a:chExt cx="2067895" cy="648356"/>
            </a:xfrm>
          </p:grpSpPr>
          <p:sp>
            <p:nvSpPr>
              <p:cNvPr id="1492" name="Google Shape;1492;p46"/>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3" name="Google Shape;1493;p46"/>
              <p:cNvGrpSpPr/>
              <p:nvPr/>
            </p:nvGrpSpPr>
            <p:grpSpPr>
              <a:xfrm>
                <a:off x="823105" y="2564619"/>
                <a:ext cx="1694100" cy="647271"/>
                <a:chOff x="823105" y="2564619"/>
                <a:chExt cx="1694100" cy="647271"/>
              </a:xfrm>
            </p:grpSpPr>
            <p:grpSp>
              <p:nvGrpSpPr>
                <p:cNvPr id="1494" name="Google Shape;1494;p46"/>
                <p:cNvGrpSpPr/>
                <p:nvPr/>
              </p:nvGrpSpPr>
              <p:grpSpPr>
                <a:xfrm>
                  <a:off x="881025" y="2800065"/>
                  <a:ext cx="92400" cy="411825"/>
                  <a:chOff x="845575" y="2563700"/>
                  <a:chExt cx="92400" cy="411825"/>
                </a:xfrm>
              </p:grpSpPr>
              <p:cxnSp>
                <p:nvCxnSpPr>
                  <p:cNvPr id="1495" name="Google Shape;1495;p4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496" name="Google Shape;1496;p4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46"/>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498" name="Google Shape;1498;p46"/>
            <p:cNvGrpSpPr/>
            <p:nvPr/>
          </p:nvGrpSpPr>
          <p:grpSpPr>
            <a:xfrm>
              <a:off x="2142819" y="2709722"/>
              <a:ext cx="691561" cy="1151253"/>
              <a:chOff x="2525595" y="2702596"/>
              <a:chExt cx="3329614" cy="1151253"/>
            </a:xfrm>
          </p:grpSpPr>
          <p:sp>
            <p:nvSpPr>
              <p:cNvPr id="1499" name="Google Shape;1499;p46"/>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46"/>
              <p:cNvGrpSpPr/>
              <p:nvPr/>
            </p:nvGrpSpPr>
            <p:grpSpPr>
              <a:xfrm>
                <a:off x="2525595" y="2702596"/>
                <a:ext cx="3329614" cy="1151253"/>
                <a:chOff x="2525595" y="2702596"/>
                <a:chExt cx="3329614" cy="1151253"/>
              </a:xfrm>
            </p:grpSpPr>
            <p:sp>
              <p:nvSpPr>
                <p:cNvPr id="1501" name="Google Shape;1501;p4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502" name="Google Shape;1502;p46"/>
                <p:cNvGrpSpPr/>
                <p:nvPr/>
              </p:nvGrpSpPr>
              <p:grpSpPr>
                <a:xfrm rot="10800000">
                  <a:off x="2849073" y="3079467"/>
                  <a:ext cx="92400" cy="411825"/>
                  <a:chOff x="2070100" y="2563700"/>
                  <a:chExt cx="92400" cy="411825"/>
                </a:xfrm>
              </p:grpSpPr>
              <p:cxnSp>
                <p:nvCxnSpPr>
                  <p:cNvPr id="1503" name="Google Shape;1503;p4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04" name="Google Shape;1504;p4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5" name="Google Shape;1505;p46"/>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506" name="Google Shape;1506;p46"/>
            <p:cNvGrpSpPr/>
            <p:nvPr/>
          </p:nvGrpSpPr>
          <p:grpSpPr>
            <a:xfrm>
              <a:off x="2550566" y="2571750"/>
              <a:ext cx="667501" cy="648356"/>
              <a:chOff x="823105" y="2564619"/>
              <a:chExt cx="2859900" cy="648356"/>
            </a:xfrm>
          </p:grpSpPr>
          <p:sp>
            <p:nvSpPr>
              <p:cNvPr id="1507" name="Google Shape;1507;p46"/>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8" name="Google Shape;1508;p46"/>
              <p:cNvGrpSpPr/>
              <p:nvPr/>
            </p:nvGrpSpPr>
            <p:grpSpPr>
              <a:xfrm>
                <a:off x="823105" y="2564619"/>
                <a:ext cx="2859900" cy="647271"/>
                <a:chOff x="823105" y="2564619"/>
                <a:chExt cx="2859900" cy="647271"/>
              </a:xfrm>
            </p:grpSpPr>
            <p:grpSp>
              <p:nvGrpSpPr>
                <p:cNvPr id="1509" name="Google Shape;1509;p46"/>
                <p:cNvGrpSpPr/>
                <p:nvPr/>
              </p:nvGrpSpPr>
              <p:grpSpPr>
                <a:xfrm>
                  <a:off x="881025" y="2800065"/>
                  <a:ext cx="92400" cy="411825"/>
                  <a:chOff x="845575" y="2563700"/>
                  <a:chExt cx="92400" cy="411825"/>
                </a:xfrm>
              </p:grpSpPr>
              <p:cxnSp>
                <p:nvCxnSpPr>
                  <p:cNvPr id="1510" name="Google Shape;1510;p4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11" name="Google Shape;1511;p4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46"/>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513" name="Google Shape;1513;p46"/>
            <p:cNvGrpSpPr/>
            <p:nvPr/>
          </p:nvGrpSpPr>
          <p:grpSpPr>
            <a:xfrm>
              <a:off x="2907073" y="2709722"/>
              <a:ext cx="667615" cy="1151253"/>
              <a:chOff x="2525595" y="2702596"/>
              <a:chExt cx="2323757" cy="1151253"/>
            </a:xfrm>
          </p:grpSpPr>
          <p:sp>
            <p:nvSpPr>
              <p:cNvPr id="1514" name="Google Shape;1514;p46"/>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5" name="Google Shape;1515;p46"/>
              <p:cNvGrpSpPr/>
              <p:nvPr/>
            </p:nvGrpSpPr>
            <p:grpSpPr>
              <a:xfrm>
                <a:off x="2525595" y="2702596"/>
                <a:ext cx="2017714" cy="1151253"/>
                <a:chOff x="2525595" y="2702596"/>
                <a:chExt cx="2017714" cy="1151253"/>
              </a:xfrm>
            </p:grpSpPr>
            <p:sp>
              <p:nvSpPr>
                <p:cNvPr id="1516" name="Google Shape;1516;p4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517" name="Google Shape;1517;p46"/>
                <p:cNvGrpSpPr/>
                <p:nvPr/>
              </p:nvGrpSpPr>
              <p:grpSpPr>
                <a:xfrm rot="10800000">
                  <a:off x="2849073" y="3079467"/>
                  <a:ext cx="92400" cy="411825"/>
                  <a:chOff x="2070100" y="2563700"/>
                  <a:chExt cx="92400" cy="411825"/>
                </a:xfrm>
              </p:grpSpPr>
              <p:cxnSp>
                <p:nvCxnSpPr>
                  <p:cNvPr id="1518" name="Google Shape;1518;p4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19" name="Google Shape;1519;p4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0" name="Google Shape;1520;p46"/>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4" name="Shape 1524"/>
        <p:cNvGrpSpPr/>
        <p:nvPr/>
      </p:nvGrpSpPr>
      <p:grpSpPr>
        <a:xfrm>
          <a:off x="0" y="0"/>
          <a:ext cx="0" cy="0"/>
          <a:chOff x="0" y="0"/>
          <a:chExt cx="0" cy="0"/>
        </a:xfrm>
      </p:grpSpPr>
      <p:sp>
        <p:nvSpPr>
          <p:cNvPr id="1525" name="Google Shape;1525;p47"/>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Grocery Waste - Test Data</a:t>
            </a:r>
            <a:endParaRPr/>
          </a:p>
        </p:txBody>
      </p:sp>
      <p:sp>
        <p:nvSpPr>
          <p:cNvPr id="1526" name="Google Shape;1526;p47"/>
          <p:cNvSpPr txBox="1"/>
          <p:nvPr>
            <p:ph idx="1" type="body"/>
          </p:nvPr>
        </p:nvSpPr>
        <p:spPr>
          <a:xfrm>
            <a:off x="346509" y="1014293"/>
            <a:ext cx="3588300" cy="3872700"/>
          </a:xfrm>
          <a:prstGeom prst="rect">
            <a:avLst/>
          </a:prstGeom>
        </p:spPr>
        <p:txBody>
          <a:bodyPr anchorCtr="0" anchor="t" bIns="0" lIns="0" spcFirstLastPara="1" rIns="0" wrap="square" tIns="0">
            <a:noAutofit/>
          </a:bodyPr>
          <a:lstStyle/>
          <a:p>
            <a:pPr indent="0" lvl="0" marL="0" rtl="0" algn="l">
              <a:spcBef>
                <a:spcPts val="450"/>
              </a:spcBef>
              <a:spcAft>
                <a:spcPts val="0"/>
              </a:spcAft>
              <a:buNone/>
            </a:pPr>
            <a:r>
              <a:rPr lang="en"/>
              <a:t>Abundant “test data” fruit/vegetables thrown out by local grocery stores.</a:t>
            </a:r>
            <a:endParaRPr/>
          </a:p>
          <a:p>
            <a:pPr indent="0" lvl="0" marL="0" rtl="0" algn="l">
              <a:spcBef>
                <a:spcPts val="900"/>
              </a:spcBef>
              <a:spcAft>
                <a:spcPts val="900"/>
              </a:spcAft>
              <a:buNone/>
            </a:pPr>
            <a:r>
              <a:rPr b="1" lang="en"/>
              <a:t>54.4lb</a:t>
            </a:r>
            <a:r>
              <a:rPr lang="en"/>
              <a:t> food reclaimed for testing.</a:t>
            </a:r>
            <a:endParaRPr/>
          </a:p>
        </p:txBody>
      </p:sp>
      <p:pic>
        <p:nvPicPr>
          <p:cNvPr id="1527" name="Google Shape;1527;p47"/>
          <p:cNvPicPr preferRelativeResize="0"/>
          <p:nvPr/>
        </p:nvPicPr>
        <p:blipFill>
          <a:blip r:embed="rId3">
            <a:alphaModFix/>
          </a:blip>
          <a:stretch>
            <a:fillRect/>
          </a:stretch>
        </p:blipFill>
        <p:spPr>
          <a:xfrm>
            <a:off x="3433534" y="1308363"/>
            <a:ext cx="2734125" cy="3645474"/>
          </a:xfrm>
          <a:prstGeom prst="rect">
            <a:avLst/>
          </a:prstGeom>
          <a:noFill/>
          <a:ln>
            <a:noFill/>
          </a:ln>
        </p:spPr>
      </p:pic>
      <p:pic>
        <p:nvPicPr>
          <p:cNvPr id="1528" name="Google Shape;1528;p47"/>
          <p:cNvPicPr preferRelativeResize="0"/>
          <p:nvPr/>
        </p:nvPicPr>
        <p:blipFill>
          <a:blip r:embed="rId4">
            <a:alphaModFix/>
          </a:blip>
          <a:stretch>
            <a:fillRect/>
          </a:stretch>
        </p:blipFill>
        <p:spPr>
          <a:xfrm rot="5400000">
            <a:off x="710076" y="1711795"/>
            <a:ext cx="2181201" cy="2908345"/>
          </a:xfrm>
          <a:prstGeom prst="rect">
            <a:avLst/>
          </a:prstGeom>
          <a:noFill/>
          <a:ln>
            <a:noFill/>
          </a:ln>
        </p:spPr>
      </p:pic>
      <p:pic>
        <p:nvPicPr>
          <p:cNvPr id="1529" name="Google Shape;1529;p47"/>
          <p:cNvPicPr preferRelativeResize="0"/>
          <p:nvPr/>
        </p:nvPicPr>
        <p:blipFill>
          <a:blip r:embed="rId5">
            <a:alphaModFix/>
          </a:blip>
          <a:stretch>
            <a:fillRect/>
          </a:stretch>
        </p:blipFill>
        <p:spPr>
          <a:xfrm rot="5400000">
            <a:off x="6718522" y="2789700"/>
            <a:ext cx="1494749" cy="1993026"/>
          </a:xfrm>
          <a:prstGeom prst="rect">
            <a:avLst/>
          </a:prstGeom>
          <a:noFill/>
          <a:ln>
            <a:noFill/>
          </a:ln>
        </p:spPr>
      </p:pic>
      <p:pic>
        <p:nvPicPr>
          <p:cNvPr id="1530" name="Google Shape;1530;p47"/>
          <p:cNvPicPr preferRelativeResize="0"/>
          <p:nvPr/>
        </p:nvPicPr>
        <p:blipFill>
          <a:blip r:embed="rId6">
            <a:alphaModFix/>
          </a:blip>
          <a:stretch>
            <a:fillRect/>
          </a:stretch>
        </p:blipFill>
        <p:spPr>
          <a:xfrm>
            <a:off x="6281200" y="1060700"/>
            <a:ext cx="2181200" cy="1635900"/>
          </a:xfrm>
          <a:prstGeom prst="rect">
            <a:avLst/>
          </a:prstGeom>
          <a:noFill/>
          <a:ln>
            <a:noFill/>
          </a:ln>
        </p:spPr>
      </p:pic>
      <p:sp>
        <p:nvSpPr>
          <p:cNvPr id="1531" name="Google Shape;1531;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532" name="Google Shape;1532;p47"/>
          <p:cNvGrpSpPr/>
          <p:nvPr/>
        </p:nvGrpSpPr>
        <p:grpSpPr>
          <a:xfrm>
            <a:off x="6412553" y="144021"/>
            <a:ext cx="2459534" cy="616765"/>
            <a:chOff x="810235" y="2571750"/>
            <a:chExt cx="2764453" cy="1289225"/>
          </a:xfrm>
        </p:grpSpPr>
        <p:grpSp>
          <p:nvGrpSpPr>
            <p:cNvPr id="1533" name="Google Shape;1533;p47"/>
            <p:cNvGrpSpPr/>
            <p:nvPr/>
          </p:nvGrpSpPr>
          <p:grpSpPr>
            <a:xfrm>
              <a:off x="810235" y="2571760"/>
              <a:ext cx="805300" cy="648346"/>
              <a:chOff x="823157" y="2564629"/>
              <a:chExt cx="3450300" cy="648346"/>
            </a:xfrm>
          </p:grpSpPr>
          <p:sp>
            <p:nvSpPr>
              <p:cNvPr id="1534" name="Google Shape;1534;p47"/>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5" name="Google Shape;1535;p47"/>
              <p:cNvGrpSpPr/>
              <p:nvPr/>
            </p:nvGrpSpPr>
            <p:grpSpPr>
              <a:xfrm>
                <a:off x="823157" y="2564629"/>
                <a:ext cx="3450300" cy="647261"/>
                <a:chOff x="823157" y="2564629"/>
                <a:chExt cx="3450300" cy="647261"/>
              </a:xfrm>
            </p:grpSpPr>
            <p:grpSp>
              <p:nvGrpSpPr>
                <p:cNvPr id="1536" name="Google Shape;1536;p47"/>
                <p:cNvGrpSpPr/>
                <p:nvPr/>
              </p:nvGrpSpPr>
              <p:grpSpPr>
                <a:xfrm>
                  <a:off x="881025" y="2800065"/>
                  <a:ext cx="92400" cy="411825"/>
                  <a:chOff x="845575" y="2563700"/>
                  <a:chExt cx="92400" cy="411825"/>
                </a:xfrm>
              </p:grpSpPr>
              <p:cxnSp>
                <p:nvCxnSpPr>
                  <p:cNvPr id="1537" name="Google Shape;1537;p4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38" name="Google Shape;1538;p4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 name="Google Shape;1539;p47"/>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540" name="Google Shape;1540;p47"/>
            <p:cNvGrpSpPr/>
            <p:nvPr/>
          </p:nvGrpSpPr>
          <p:grpSpPr>
            <a:xfrm>
              <a:off x="1226164" y="2709722"/>
              <a:ext cx="691561" cy="1151253"/>
              <a:chOff x="2525595" y="2702596"/>
              <a:chExt cx="3329614" cy="1151253"/>
            </a:xfrm>
          </p:grpSpPr>
          <p:sp>
            <p:nvSpPr>
              <p:cNvPr id="1541" name="Google Shape;1541;p47"/>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2" name="Google Shape;1542;p47"/>
              <p:cNvGrpSpPr/>
              <p:nvPr/>
            </p:nvGrpSpPr>
            <p:grpSpPr>
              <a:xfrm>
                <a:off x="2525595" y="2702596"/>
                <a:ext cx="3329614" cy="1151253"/>
                <a:chOff x="2525595" y="2702596"/>
                <a:chExt cx="3329614" cy="1151253"/>
              </a:xfrm>
            </p:grpSpPr>
            <p:sp>
              <p:nvSpPr>
                <p:cNvPr id="1543" name="Google Shape;1543;p47"/>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544" name="Google Shape;1544;p47"/>
                <p:cNvGrpSpPr/>
                <p:nvPr/>
              </p:nvGrpSpPr>
              <p:grpSpPr>
                <a:xfrm rot="10800000">
                  <a:off x="2849073" y="3079467"/>
                  <a:ext cx="92400" cy="411825"/>
                  <a:chOff x="2070100" y="2563700"/>
                  <a:chExt cx="92400" cy="411825"/>
                </a:xfrm>
              </p:grpSpPr>
              <p:cxnSp>
                <p:nvCxnSpPr>
                  <p:cNvPr id="1545" name="Google Shape;1545;p4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46" name="Google Shape;1546;p4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7" name="Google Shape;1547;p47"/>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548" name="Google Shape;1548;p47"/>
            <p:cNvGrpSpPr/>
            <p:nvPr/>
          </p:nvGrpSpPr>
          <p:grpSpPr>
            <a:xfrm>
              <a:off x="1667823" y="2571750"/>
              <a:ext cx="850318" cy="648356"/>
              <a:chOff x="823105" y="2564619"/>
              <a:chExt cx="2067895" cy="648356"/>
            </a:xfrm>
          </p:grpSpPr>
          <p:sp>
            <p:nvSpPr>
              <p:cNvPr id="1549" name="Google Shape;1549;p47"/>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0" name="Google Shape;1550;p47"/>
              <p:cNvGrpSpPr/>
              <p:nvPr/>
            </p:nvGrpSpPr>
            <p:grpSpPr>
              <a:xfrm>
                <a:off x="823105" y="2564619"/>
                <a:ext cx="1694100" cy="647271"/>
                <a:chOff x="823105" y="2564619"/>
                <a:chExt cx="1694100" cy="647271"/>
              </a:xfrm>
            </p:grpSpPr>
            <p:grpSp>
              <p:nvGrpSpPr>
                <p:cNvPr id="1551" name="Google Shape;1551;p47"/>
                <p:cNvGrpSpPr/>
                <p:nvPr/>
              </p:nvGrpSpPr>
              <p:grpSpPr>
                <a:xfrm>
                  <a:off x="881025" y="2800065"/>
                  <a:ext cx="92400" cy="411825"/>
                  <a:chOff x="845575" y="2563700"/>
                  <a:chExt cx="92400" cy="411825"/>
                </a:xfrm>
              </p:grpSpPr>
              <p:cxnSp>
                <p:nvCxnSpPr>
                  <p:cNvPr id="1552" name="Google Shape;1552;p4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53" name="Google Shape;1553;p4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4" name="Google Shape;1554;p47"/>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555" name="Google Shape;1555;p47"/>
            <p:cNvGrpSpPr/>
            <p:nvPr/>
          </p:nvGrpSpPr>
          <p:grpSpPr>
            <a:xfrm>
              <a:off x="2142819" y="2709722"/>
              <a:ext cx="691561" cy="1151253"/>
              <a:chOff x="2525595" y="2702596"/>
              <a:chExt cx="3329614" cy="1151253"/>
            </a:xfrm>
          </p:grpSpPr>
          <p:sp>
            <p:nvSpPr>
              <p:cNvPr id="1556" name="Google Shape;1556;p47"/>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7" name="Google Shape;1557;p47"/>
              <p:cNvGrpSpPr/>
              <p:nvPr/>
            </p:nvGrpSpPr>
            <p:grpSpPr>
              <a:xfrm>
                <a:off x="2525595" y="2702596"/>
                <a:ext cx="3329614" cy="1151253"/>
                <a:chOff x="2525595" y="2702596"/>
                <a:chExt cx="3329614" cy="1151253"/>
              </a:xfrm>
            </p:grpSpPr>
            <p:sp>
              <p:nvSpPr>
                <p:cNvPr id="1558" name="Google Shape;1558;p47"/>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559" name="Google Shape;1559;p47"/>
                <p:cNvGrpSpPr/>
                <p:nvPr/>
              </p:nvGrpSpPr>
              <p:grpSpPr>
                <a:xfrm rot="10800000">
                  <a:off x="2849073" y="3079467"/>
                  <a:ext cx="92400" cy="411825"/>
                  <a:chOff x="2070100" y="2563700"/>
                  <a:chExt cx="92400" cy="411825"/>
                </a:xfrm>
              </p:grpSpPr>
              <p:cxnSp>
                <p:nvCxnSpPr>
                  <p:cNvPr id="1560" name="Google Shape;1560;p4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61" name="Google Shape;1561;p4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47"/>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563" name="Google Shape;1563;p47"/>
            <p:cNvGrpSpPr/>
            <p:nvPr/>
          </p:nvGrpSpPr>
          <p:grpSpPr>
            <a:xfrm>
              <a:off x="2550566" y="2571750"/>
              <a:ext cx="667501" cy="648356"/>
              <a:chOff x="823105" y="2564619"/>
              <a:chExt cx="2859900" cy="648356"/>
            </a:xfrm>
          </p:grpSpPr>
          <p:sp>
            <p:nvSpPr>
              <p:cNvPr id="1564" name="Google Shape;1564;p47"/>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5" name="Google Shape;1565;p47"/>
              <p:cNvGrpSpPr/>
              <p:nvPr/>
            </p:nvGrpSpPr>
            <p:grpSpPr>
              <a:xfrm>
                <a:off x="823105" y="2564619"/>
                <a:ext cx="2859900" cy="647271"/>
                <a:chOff x="823105" y="2564619"/>
                <a:chExt cx="2859900" cy="647271"/>
              </a:xfrm>
            </p:grpSpPr>
            <p:grpSp>
              <p:nvGrpSpPr>
                <p:cNvPr id="1566" name="Google Shape;1566;p47"/>
                <p:cNvGrpSpPr/>
                <p:nvPr/>
              </p:nvGrpSpPr>
              <p:grpSpPr>
                <a:xfrm>
                  <a:off x="881025" y="2800065"/>
                  <a:ext cx="92400" cy="411825"/>
                  <a:chOff x="845575" y="2563700"/>
                  <a:chExt cx="92400" cy="411825"/>
                </a:xfrm>
              </p:grpSpPr>
              <p:cxnSp>
                <p:nvCxnSpPr>
                  <p:cNvPr id="1567" name="Google Shape;1567;p4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68" name="Google Shape;1568;p4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47"/>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570" name="Google Shape;1570;p47"/>
            <p:cNvGrpSpPr/>
            <p:nvPr/>
          </p:nvGrpSpPr>
          <p:grpSpPr>
            <a:xfrm>
              <a:off x="2907073" y="2709722"/>
              <a:ext cx="667615" cy="1151253"/>
              <a:chOff x="2525595" y="2702596"/>
              <a:chExt cx="2323757" cy="1151253"/>
            </a:xfrm>
          </p:grpSpPr>
          <p:sp>
            <p:nvSpPr>
              <p:cNvPr id="1571" name="Google Shape;1571;p47"/>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2" name="Google Shape;1572;p47"/>
              <p:cNvGrpSpPr/>
              <p:nvPr/>
            </p:nvGrpSpPr>
            <p:grpSpPr>
              <a:xfrm>
                <a:off x="2525595" y="2702596"/>
                <a:ext cx="2017714" cy="1151253"/>
                <a:chOff x="2525595" y="2702596"/>
                <a:chExt cx="2017714" cy="1151253"/>
              </a:xfrm>
            </p:grpSpPr>
            <p:sp>
              <p:nvSpPr>
                <p:cNvPr id="1573" name="Google Shape;1573;p47"/>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574" name="Google Shape;1574;p47"/>
                <p:cNvGrpSpPr/>
                <p:nvPr/>
              </p:nvGrpSpPr>
              <p:grpSpPr>
                <a:xfrm rot="10800000">
                  <a:off x="2849073" y="3079467"/>
                  <a:ext cx="92400" cy="411825"/>
                  <a:chOff x="2070100" y="2563700"/>
                  <a:chExt cx="92400" cy="411825"/>
                </a:xfrm>
              </p:grpSpPr>
              <p:cxnSp>
                <p:nvCxnSpPr>
                  <p:cNvPr id="1575" name="Google Shape;1575;p4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76" name="Google Shape;1576;p4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7" name="Google Shape;1577;p47"/>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1" name="Shape 1581"/>
        <p:cNvGrpSpPr/>
        <p:nvPr/>
      </p:nvGrpSpPr>
      <p:grpSpPr>
        <a:xfrm>
          <a:off x="0" y="0"/>
          <a:ext cx="0" cy="0"/>
          <a:chOff x="0" y="0"/>
          <a:chExt cx="0" cy="0"/>
        </a:xfrm>
      </p:grpSpPr>
      <p:sp>
        <p:nvSpPr>
          <p:cNvPr id="1582" name="Google Shape;1582;p48"/>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Grocery Waste - Brick Trash Bin Riser Placement </a:t>
            </a:r>
            <a:endParaRPr/>
          </a:p>
        </p:txBody>
      </p:sp>
      <p:sp>
        <p:nvSpPr>
          <p:cNvPr id="1583" name="Google Shape;1583;p48"/>
          <p:cNvSpPr txBox="1"/>
          <p:nvPr>
            <p:ph idx="1" type="body"/>
          </p:nvPr>
        </p:nvSpPr>
        <p:spPr>
          <a:xfrm>
            <a:off x="346488" y="1014300"/>
            <a:ext cx="8535900" cy="3872700"/>
          </a:xfrm>
          <a:prstGeom prst="rect">
            <a:avLst/>
          </a:prstGeom>
        </p:spPr>
        <p:txBody>
          <a:bodyPr anchorCtr="0" anchor="t" bIns="0" lIns="0" spcFirstLastPara="1" rIns="0" wrap="square" tIns="0">
            <a:noAutofit/>
          </a:bodyPr>
          <a:lstStyle/>
          <a:p>
            <a:pPr indent="0" lvl="0" marL="0" rtl="0" algn="l">
              <a:spcBef>
                <a:spcPts val="450"/>
              </a:spcBef>
              <a:spcAft>
                <a:spcPts val="0"/>
              </a:spcAft>
              <a:buNone/>
            </a:pPr>
            <a:r>
              <a:rPr lang="en"/>
              <a:t>Placement of bricks to hold the trash can have a big effect on the RSSI spread between empty / full (43.8lb food)</a:t>
            </a:r>
            <a:endParaRPr/>
          </a:p>
          <a:p>
            <a:pPr indent="0" lvl="0" marL="0" rtl="0" algn="l">
              <a:spcBef>
                <a:spcPts val="900"/>
              </a:spcBef>
              <a:spcAft>
                <a:spcPts val="0"/>
              </a:spcAft>
              <a:buNone/>
            </a:pPr>
            <a:r>
              <a:t/>
            </a:r>
            <a:endParaRPr/>
          </a:p>
          <a:p>
            <a:pPr indent="0" lvl="0" marL="0" rtl="0" algn="l">
              <a:spcBef>
                <a:spcPts val="900"/>
              </a:spcBef>
              <a:spcAft>
                <a:spcPts val="0"/>
              </a:spcAft>
              <a:buNone/>
            </a:pPr>
            <a:r>
              <a:t/>
            </a:r>
            <a:endParaRPr/>
          </a:p>
          <a:p>
            <a:pPr indent="0" lvl="0" marL="0" rtl="0" algn="l">
              <a:spcBef>
                <a:spcPts val="900"/>
              </a:spcBef>
              <a:spcAft>
                <a:spcPts val="0"/>
              </a:spcAft>
              <a:buNone/>
            </a:pPr>
            <a:r>
              <a:t/>
            </a:r>
            <a:endParaRPr/>
          </a:p>
          <a:p>
            <a:pPr indent="0" lvl="0" marL="0" rtl="0" algn="l">
              <a:spcBef>
                <a:spcPts val="900"/>
              </a:spcBef>
              <a:spcAft>
                <a:spcPts val="0"/>
              </a:spcAft>
              <a:buNone/>
            </a:pPr>
            <a:r>
              <a:t/>
            </a:r>
            <a:endParaRPr/>
          </a:p>
          <a:p>
            <a:pPr indent="0" lvl="0" marL="0" rtl="0" algn="l">
              <a:spcBef>
                <a:spcPts val="900"/>
              </a:spcBef>
              <a:spcAft>
                <a:spcPts val="0"/>
              </a:spcAft>
              <a:buNone/>
            </a:pPr>
            <a:r>
              <a:t/>
            </a:r>
            <a:endParaRPr/>
          </a:p>
          <a:p>
            <a:pPr indent="0" lvl="0" marL="0" rtl="0" algn="l">
              <a:spcBef>
                <a:spcPts val="900"/>
              </a:spcBef>
              <a:spcAft>
                <a:spcPts val="0"/>
              </a:spcAft>
              <a:buNone/>
            </a:pPr>
            <a:r>
              <a:t/>
            </a:r>
            <a:endParaRPr/>
          </a:p>
          <a:p>
            <a:pPr indent="0" lvl="0" marL="0" rtl="0" algn="l">
              <a:spcBef>
                <a:spcPts val="900"/>
              </a:spcBef>
              <a:spcAft>
                <a:spcPts val="0"/>
              </a:spcAft>
              <a:buNone/>
            </a:pPr>
            <a:r>
              <a:t/>
            </a:r>
            <a:endParaRPr/>
          </a:p>
          <a:p>
            <a:pPr indent="0" lvl="0" marL="0" rtl="0" algn="l">
              <a:spcBef>
                <a:spcPts val="900"/>
              </a:spcBef>
              <a:spcAft>
                <a:spcPts val="0"/>
              </a:spcAft>
              <a:buNone/>
            </a:pPr>
            <a:r>
              <a:t/>
            </a:r>
            <a:endParaRPr/>
          </a:p>
          <a:p>
            <a:pPr indent="0" lvl="0" marL="0" rtl="0" algn="l">
              <a:spcBef>
                <a:spcPts val="900"/>
              </a:spcBef>
              <a:spcAft>
                <a:spcPts val="0"/>
              </a:spcAft>
              <a:buNone/>
            </a:pPr>
            <a:r>
              <a:t/>
            </a:r>
            <a:endParaRPr b="1"/>
          </a:p>
          <a:p>
            <a:pPr indent="0" lvl="0" marL="0" rtl="0" algn="l">
              <a:spcBef>
                <a:spcPts val="900"/>
              </a:spcBef>
              <a:spcAft>
                <a:spcPts val="0"/>
              </a:spcAft>
              <a:buNone/>
            </a:pPr>
            <a:r>
              <a:rPr b="1" lang="en"/>
              <a:t>                       1” Distance from Server                                               4” Distance from Server</a:t>
            </a:r>
            <a:endParaRPr b="1"/>
          </a:p>
          <a:p>
            <a:pPr indent="0" lvl="0" marL="0" rtl="0" algn="l">
              <a:spcBef>
                <a:spcPts val="900"/>
              </a:spcBef>
              <a:spcAft>
                <a:spcPts val="0"/>
              </a:spcAft>
              <a:buNone/>
            </a:pPr>
            <a:r>
              <a:t/>
            </a:r>
            <a:endParaRPr/>
          </a:p>
          <a:p>
            <a:pPr indent="0" lvl="0" marL="0" rtl="0" algn="l">
              <a:spcBef>
                <a:spcPts val="900"/>
              </a:spcBef>
              <a:spcAft>
                <a:spcPts val="0"/>
              </a:spcAft>
              <a:buNone/>
            </a:pPr>
            <a:r>
              <a:t/>
            </a:r>
            <a:endParaRPr/>
          </a:p>
          <a:p>
            <a:pPr indent="0" lvl="0" marL="0" rtl="0" algn="l">
              <a:spcBef>
                <a:spcPts val="900"/>
              </a:spcBef>
              <a:spcAft>
                <a:spcPts val="900"/>
              </a:spcAft>
              <a:buNone/>
            </a:pPr>
            <a:r>
              <a:t/>
            </a:r>
            <a:endParaRPr/>
          </a:p>
        </p:txBody>
      </p:sp>
      <p:pic>
        <p:nvPicPr>
          <p:cNvPr id="1584" name="Google Shape;1584;p48"/>
          <p:cNvPicPr preferRelativeResize="0"/>
          <p:nvPr/>
        </p:nvPicPr>
        <p:blipFill rotWithShape="1">
          <a:blip r:embed="rId3">
            <a:alphaModFix/>
          </a:blip>
          <a:srcRect b="0" l="0" r="0" t="18173"/>
          <a:stretch/>
        </p:blipFill>
        <p:spPr>
          <a:xfrm>
            <a:off x="1036850" y="1578025"/>
            <a:ext cx="2590660" cy="2826501"/>
          </a:xfrm>
          <a:prstGeom prst="rect">
            <a:avLst/>
          </a:prstGeom>
          <a:noFill/>
          <a:ln>
            <a:noFill/>
          </a:ln>
        </p:spPr>
      </p:pic>
      <p:pic>
        <p:nvPicPr>
          <p:cNvPr id="1585" name="Google Shape;1585;p48"/>
          <p:cNvPicPr preferRelativeResize="0"/>
          <p:nvPr/>
        </p:nvPicPr>
        <p:blipFill>
          <a:blip r:embed="rId4">
            <a:alphaModFix/>
          </a:blip>
          <a:stretch>
            <a:fillRect/>
          </a:stretch>
        </p:blipFill>
        <p:spPr>
          <a:xfrm>
            <a:off x="4968150" y="1529750"/>
            <a:ext cx="2187550" cy="2916702"/>
          </a:xfrm>
          <a:prstGeom prst="rect">
            <a:avLst/>
          </a:prstGeom>
          <a:noFill/>
          <a:ln>
            <a:noFill/>
          </a:ln>
        </p:spPr>
      </p:pic>
      <p:sp>
        <p:nvSpPr>
          <p:cNvPr id="1586" name="Google Shape;1586;p48"/>
          <p:cNvSpPr/>
          <p:nvPr/>
        </p:nvSpPr>
        <p:spPr>
          <a:xfrm>
            <a:off x="5251300" y="3348300"/>
            <a:ext cx="1828200" cy="771000"/>
          </a:xfrm>
          <a:prstGeom prst="roundRect">
            <a:avLst>
              <a:gd fmla="val 16667" name="adj"/>
            </a:avLst>
          </a:prstGeom>
          <a:noFill/>
          <a:ln cap="flat" cmpd="sng" w="76200">
            <a:solidFill>
              <a:srgbClr val="FFCD00"/>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8"/>
          <p:cNvSpPr/>
          <p:nvPr/>
        </p:nvSpPr>
        <p:spPr>
          <a:xfrm>
            <a:off x="1418075" y="3291100"/>
            <a:ext cx="1828200" cy="771000"/>
          </a:xfrm>
          <a:prstGeom prst="roundRect">
            <a:avLst>
              <a:gd fmla="val 16667" name="adj"/>
            </a:avLst>
          </a:prstGeom>
          <a:noFill/>
          <a:ln cap="flat" cmpd="sng" w="76200">
            <a:solidFill>
              <a:srgbClr val="FFCD00"/>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589" name="Google Shape;1589;p48"/>
          <p:cNvGrpSpPr/>
          <p:nvPr/>
        </p:nvGrpSpPr>
        <p:grpSpPr>
          <a:xfrm>
            <a:off x="6412553" y="144021"/>
            <a:ext cx="2459534" cy="616765"/>
            <a:chOff x="810235" y="2571750"/>
            <a:chExt cx="2764453" cy="1289225"/>
          </a:xfrm>
        </p:grpSpPr>
        <p:grpSp>
          <p:nvGrpSpPr>
            <p:cNvPr id="1590" name="Google Shape;1590;p48"/>
            <p:cNvGrpSpPr/>
            <p:nvPr/>
          </p:nvGrpSpPr>
          <p:grpSpPr>
            <a:xfrm>
              <a:off x="810235" y="2571760"/>
              <a:ext cx="805300" cy="648346"/>
              <a:chOff x="823157" y="2564629"/>
              <a:chExt cx="3450300" cy="648346"/>
            </a:xfrm>
          </p:grpSpPr>
          <p:sp>
            <p:nvSpPr>
              <p:cNvPr id="1591" name="Google Shape;1591;p48"/>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2" name="Google Shape;1592;p48"/>
              <p:cNvGrpSpPr/>
              <p:nvPr/>
            </p:nvGrpSpPr>
            <p:grpSpPr>
              <a:xfrm>
                <a:off x="823157" y="2564629"/>
                <a:ext cx="3450300" cy="647261"/>
                <a:chOff x="823157" y="2564629"/>
                <a:chExt cx="3450300" cy="647261"/>
              </a:xfrm>
            </p:grpSpPr>
            <p:grpSp>
              <p:nvGrpSpPr>
                <p:cNvPr id="1593" name="Google Shape;1593;p48"/>
                <p:cNvGrpSpPr/>
                <p:nvPr/>
              </p:nvGrpSpPr>
              <p:grpSpPr>
                <a:xfrm>
                  <a:off x="881025" y="2800065"/>
                  <a:ext cx="92400" cy="411825"/>
                  <a:chOff x="845575" y="2563700"/>
                  <a:chExt cx="92400" cy="411825"/>
                </a:xfrm>
              </p:grpSpPr>
              <p:cxnSp>
                <p:nvCxnSpPr>
                  <p:cNvPr id="1594" name="Google Shape;1594;p4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595" name="Google Shape;1595;p4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6" name="Google Shape;1596;p48"/>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597" name="Google Shape;1597;p48"/>
            <p:cNvGrpSpPr/>
            <p:nvPr/>
          </p:nvGrpSpPr>
          <p:grpSpPr>
            <a:xfrm>
              <a:off x="1226164" y="2709722"/>
              <a:ext cx="691561" cy="1151253"/>
              <a:chOff x="2525595" y="2702596"/>
              <a:chExt cx="3329614" cy="1151253"/>
            </a:xfrm>
          </p:grpSpPr>
          <p:sp>
            <p:nvSpPr>
              <p:cNvPr id="1598" name="Google Shape;1598;p48"/>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9" name="Google Shape;1599;p48"/>
              <p:cNvGrpSpPr/>
              <p:nvPr/>
            </p:nvGrpSpPr>
            <p:grpSpPr>
              <a:xfrm>
                <a:off x="2525595" y="2702596"/>
                <a:ext cx="3329614" cy="1151253"/>
                <a:chOff x="2525595" y="2702596"/>
                <a:chExt cx="3329614" cy="1151253"/>
              </a:xfrm>
            </p:grpSpPr>
            <p:sp>
              <p:nvSpPr>
                <p:cNvPr id="1600" name="Google Shape;1600;p48"/>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601" name="Google Shape;1601;p48"/>
                <p:cNvGrpSpPr/>
                <p:nvPr/>
              </p:nvGrpSpPr>
              <p:grpSpPr>
                <a:xfrm rot="10800000">
                  <a:off x="2849073" y="3079467"/>
                  <a:ext cx="92400" cy="411825"/>
                  <a:chOff x="2070100" y="2563700"/>
                  <a:chExt cx="92400" cy="411825"/>
                </a:xfrm>
              </p:grpSpPr>
              <p:cxnSp>
                <p:nvCxnSpPr>
                  <p:cNvPr id="1602" name="Google Shape;1602;p4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03" name="Google Shape;1603;p4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4" name="Google Shape;1604;p48"/>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605" name="Google Shape;1605;p48"/>
            <p:cNvGrpSpPr/>
            <p:nvPr/>
          </p:nvGrpSpPr>
          <p:grpSpPr>
            <a:xfrm>
              <a:off x="1667823" y="2571750"/>
              <a:ext cx="850318" cy="648356"/>
              <a:chOff x="823105" y="2564619"/>
              <a:chExt cx="2067895" cy="648356"/>
            </a:xfrm>
          </p:grpSpPr>
          <p:sp>
            <p:nvSpPr>
              <p:cNvPr id="1606" name="Google Shape;1606;p48"/>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7" name="Google Shape;1607;p48"/>
              <p:cNvGrpSpPr/>
              <p:nvPr/>
            </p:nvGrpSpPr>
            <p:grpSpPr>
              <a:xfrm>
                <a:off x="823105" y="2564619"/>
                <a:ext cx="1694100" cy="647271"/>
                <a:chOff x="823105" y="2564619"/>
                <a:chExt cx="1694100" cy="647271"/>
              </a:xfrm>
            </p:grpSpPr>
            <p:grpSp>
              <p:nvGrpSpPr>
                <p:cNvPr id="1608" name="Google Shape;1608;p48"/>
                <p:cNvGrpSpPr/>
                <p:nvPr/>
              </p:nvGrpSpPr>
              <p:grpSpPr>
                <a:xfrm>
                  <a:off x="881025" y="2800065"/>
                  <a:ext cx="92400" cy="411825"/>
                  <a:chOff x="845575" y="2563700"/>
                  <a:chExt cx="92400" cy="411825"/>
                </a:xfrm>
              </p:grpSpPr>
              <p:cxnSp>
                <p:nvCxnSpPr>
                  <p:cNvPr id="1609" name="Google Shape;1609;p4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10" name="Google Shape;1610;p4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1" name="Google Shape;1611;p48"/>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612" name="Google Shape;1612;p48"/>
            <p:cNvGrpSpPr/>
            <p:nvPr/>
          </p:nvGrpSpPr>
          <p:grpSpPr>
            <a:xfrm>
              <a:off x="2142819" y="2709722"/>
              <a:ext cx="691561" cy="1151253"/>
              <a:chOff x="2525595" y="2702596"/>
              <a:chExt cx="3329614" cy="1151253"/>
            </a:xfrm>
          </p:grpSpPr>
          <p:sp>
            <p:nvSpPr>
              <p:cNvPr id="1613" name="Google Shape;1613;p48"/>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4" name="Google Shape;1614;p48"/>
              <p:cNvGrpSpPr/>
              <p:nvPr/>
            </p:nvGrpSpPr>
            <p:grpSpPr>
              <a:xfrm>
                <a:off x="2525595" y="2702596"/>
                <a:ext cx="3329614" cy="1151253"/>
                <a:chOff x="2525595" y="2702596"/>
                <a:chExt cx="3329614" cy="1151253"/>
              </a:xfrm>
            </p:grpSpPr>
            <p:sp>
              <p:nvSpPr>
                <p:cNvPr id="1615" name="Google Shape;1615;p48"/>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616" name="Google Shape;1616;p48"/>
                <p:cNvGrpSpPr/>
                <p:nvPr/>
              </p:nvGrpSpPr>
              <p:grpSpPr>
                <a:xfrm rot="10800000">
                  <a:off x="2849073" y="3079467"/>
                  <a:ext cx="92400" cy="411825"/>
                  <a:chOff x="2070100" y="2563700"/>
                  <a:chExt cx="92400" cy="411825"/>
                </a:xfrm>
              </p:grpSpPr>
              <p:cxnSp>
                <p:nvCxnSpPr>
                  <p:cNvPr id="1617" name="Google Shape;1617;p4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18" name="Google Shape;1618;p4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48"/>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620" name="Google Shape;1620;p48"/>
            <p:cNvGrpSpPr/>
            <p:nvPr/>
          </p:nvGrpSpPr>
          <p:grpSpPr>
            <a:xfrm>
              <a:off x="2550566" y="2571750"/>
              <a:ext cx="667501" cy="648356"/>
              <a:chOff x="823105" y="2564619"/>
              <a:chExt cx="2859900" cy="648356"/>
            </a:xfrm>
          </p:grpSpPr>
          <p:sp>
            <p:nvSpPr>
              <p:cNvPr id="1621" name="Google Shape;1621;p48"/>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2" name="Google Shape;1622;p48"/>
              <p:cNvGrpSpPr/>
              <p:nvPr/>
            </p:nvGrpSpPr>
            <p:grpSpPr>
              <a:xfrm>
                <a:off x="823105" y="2564619"/>
                <a:ext cx="2859900" cy="647271"/>
                <a:chOff x="823105" y="2564619"/>
                <a:chExt cx="2859900" cy="647271"/>
              </a:xfrm>
            </p:grpSpPr>
            <p:grpSp>
              <p:nvGrpSpPr>
                <p:cNvPr id="1623" name="Google Shape;1623;p48"/>
                <p:cNvGrpSpPr/>
                <p:nvPr/>
              </p:nvGrpSpPr>
              <p:grpSpPr>
                <a:xfrm>
                  <a:off x="881025" y="2800065"/>
                  <a:ext cx="92400" cy="411825"/>
                  <a:chOff x="845575" y="2563700"/>
                  <a:chExt cx="92400" cy="411825"/>
                </a:xfrm>
              </p:grpSpPr>
              <p:cxnSp>
                <p:nvCxnSpPr>
                  <p:cNvPr id="1624" name="Google Shape;1624;p4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25" name="Google Shape;1625;p4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6" name="Google Shape;1626;p48"/>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627" name="Google Shape;1627;p48"/>
            <p:cNvGrpSpPr/>
            <p:nvPr/>
          </p:nvGrpSpPr>
          <p:grpSpPr>
            <a:xfrm>
              <a:off x="2907073" y="2709722"/>
              <a:ext cx="667615" cy="1151253"/>
              <a:chOff x="2525595" y="2702596"/>
              <a:chExt cx="2323757" cy="1151253"/>
            </a:xfrm>
          </p:grpSpPr>
          <p:sp>
            <p:nvSpPr>
              <p:cNvPr id="1628" name="Google Shape;1628;p48"/>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9" name="Google Shape;1629;p48"/>
              <p:cNvGrpSpPr/>
              <p:nvPr/>
            </p:nvGrpSpPr>
            <p:grpSpPr>
              <a:xfrm>
                <a:off x="2525595" y="2702596"/>
                <a:ext cx="2017714" cy="1151253"/>
                <a:chOff x="2525595" y="2702596"/>
                <a:chExt cx="2017714" cy="1151253"/>
              </a:xfrm>
            </p:grpSpPr>
            <p:sp>
              <p:nvSpPr>
                <p:cNvPr id="1630" name="Google Shape;1630;p48"/>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631" name="Google Shape;1631;p48"/>
                <p:cNvGrpSpPr/>
                <p:nvPr/>
              </p:nvGrpSpPr>
              <p:grpSpPr>
                <a:xfrm rot="10800000">
                  <a:off x="2849073" y="3079467"/>
                  <a:ext cx="92400" cy="411825"/>
                  <a:chOff x="2070100" y="2563700"/>
                  <a:chExt cx="92400" cy="411825"/>
                </a:xfrm>
              </p:grpSpPr>
              <p:cxnSp>
                <p:nvCxnSpPr>
                  <p:cNvPr id="1632" name="Google Shape;1632;p4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33" name="Google Shape;1633;p4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4" name="Google Shape;1634;p48"/>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p:nvPr>
            <p:ph idx="2" type="pic"/>
          </p:nvPr>
        </p:nvSpPr>
        <p:spPr>
          <a:xfrm>
            <a:off x="317500" y="1014293"/>
            <a:ext cx="4761000" cy="3872700"/>
          </a:xfrm>
          <a:prstGeom prst="rect">
            <a:avLst/>
          </a:prstGeom>
        </p:spPr>
        <p:txBody>
          <a:bodyPr anchorCtr="1" anchor="ctr" bIns="0" lIns="0" spcFirstLastPara="1" rIns="0" wrap="square" tIns="0">
            <a:noAutofit/>
          </a:bodyPr>
          <a:lstStyle/>
          <a:p>
            <a:pPr indent="0" lvl="0" marL="0" rtl="0" algn="ctr">
              <a:spcBef>
                <a:spcPts val="450"/>
              </a:spcBef>
              <a:spcAft>
                <a:spcPts val="900"/>
              </a:spcAft>
              <a:buNone/>
            </a:pPr>
            <a:r>
              <a:t/>
            </a:r>
            <a:endParaRPr/>
          </a:p>
        </p:txBody>
      </p:sp>
      <p:sp>
        <p:nvSpPr>
          <p:cNvPr id="161" name="Google Shape;161;p22"/>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Big Picture</a:t>
            </a:r>
            <a:endParaRPr/>
          </a:p>
        </p:txBody>
      </p:sp>
      <p:sp>
        <p:nvSpPr>
          <p:cNvPr id="162" name="Google Shape;162;p22"/>
          <p:cNvSpPr txBox="1"/>
          <p:nvPr>
            <p:ph idx="1" type="body"/>
          </p:nvPr>
        </p:nvSpPr>
        <p:spPr>
          <a:xfrm>
            <a:off x="5293894" y="1014293"/>
            <a:ext cx="3588300" cy="3872700"/>
          </a:xfrm>
          <a:prstGeom prst="rect">
            <a:avLst/>
          </a:prstGeom>
        </p:spPr>
        <p:txBody>
          <a:bodyPr anchorCtr="0" anchor="t" bIns="0" lIns="0" spcFirstLastPara="1" rIns="0" wrap="square" tIns="0">
            <a:noAutofit/>
          </a:bodyPr>
          <a:lstStyle/>
          <a:p>
            <a:pPr indent="0" lvl="0" marL="0" rtl="0" algn="l">
              <a:spcBef>
                <a:spcPts val="450"/>
              </a:spcBef>
              <a:spcAft>
                <a:spcPts val="900"/>
              </a:spcAft>
              <a:buNone/>
            </a:pPr>
            <a:r>
              <a:t/>
            </a:r>
            <a:endParaRPr/>
          </a:p>
        </p:txBody>
      </p:sp>
      <p:pic>
        <p:nvPicPr>
          <p:cNvPr id="163" name="Google Shape;163;p22"/>
          <p:cNvPicPr preferRelativeResize="0"/>
          <p:nvPr/>
        </p:nvPicPr>
        <p:blipFill>
          <a:blip r:embed="rId3">
            <a:alphaModFix/>
          </a:blip>
          <a:stretch>
            <a:fillRect/>
          </a:stretch>
        </p:blipFill>
        <p:spPr>
          <a:xfrm>
            <a:off x="1518288" y="896477"/>
            <a:ext cx="6107426" cy="4071650"/>
          </a:xfrm>
          <a:prstGeom prst="rect">
            <a:avLst/>
          </a:prstGeom>
          <a:noFill/>
          <a:ln>
            <a:noFill/>
          </a:ln>
        </p:spPr>
      </p:pic>
      <p:sp>
        <p:nvSpPr>
          <p:cNvPr id="164" name="Google Shape;164;p22"/>
          <p:cNvSpPr txBox="1"/>
          <p:nvPr/>
        </p:nvSpPr>
        <p:spPr>
          <a:xfrm>
            <a:off x="4296625" y="4347875"/>
            <a:ext cx="3329100" cy="2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rgbClr val="999999"/>
                </a:solidFill>
                <a:highlight>
                  <a:srgbClr val="FFFFFF"/>
                </a:highlight>
                <a:latin typeface="Georgia"/>
                <a:ea typeface="Georgia"/>
                <a:cs typeface="Georgia"/>
                <a:sym typeface="Georgia"/>
              </a:rPr>
              <a:t>@SANDRODEMAIO /TWITTER</a:t>
            </a:r>
            <a:endParaRPr>
              <a:latin typeface="Calibri"/>
              <a:ea typeface="Calibri"/>
              <a:cs typeface="Calibri"/>
              <a:sym typeface="Calibri"/>
            </a:endParaRPr>
          </a:p>
        </p:txBody>
      </p:sp>
      <p:sp>
        <p:nvSpPr>
          <p:cNvPr id="165" name="Google Shape;16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66" name="Google Shape;166;p22"/>
          <p:cNvGrpSpPr/>
          <p:nvPr/>
        </p:nvGrpSpPr>
        <p:grpSpPr>
          <a:xfrm>
            <a:off x="6412553" y="144021"/>
            <a:ext cx="2459534" cy="616765"/>
            <a:chOff x="810235" y="2571750"/>
            <a:chExt cx="2764453" cy="1289225"/>
          </a:xfrm>
        </p:grpSpPr>
        <p:grpSp>
          <p:nvGrpSpPr>
            <p:cNvPr id="167" name="Google Shape;167;p22"/>
            <p:cNvGrpSpPr/>
            <p:nvPr/>
          </p:nvGrpSpPr>
          <p:grpSpPr>
            <a:xfrm>
              <a:off x="810235" y="2571760"/>
              <a:ext cx="805300" cy="648346"/>
              <a:chOff x="823157" y="2564629"/>
              <a:chExt cx="3450300" cy="648346"/>
            </a:xfrm>
          </p:grpSpPr>
          <p:sp>
            <p:nvSpPr>
              <p:cNvPr id="168" name="Google Shape;168;p22"/>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22"/>
              <p:cNvGrpSpPr/>
              <p:nvPr/>
            </p:nvGrpSpPr>
            <p:grpSpPr>
              <a:xfrm>
                <a:off x="823157" y="2564629"/>
                <a:ext cx="3450300" cy="647261"/>
                <a:chOff x="823157" y="2564629"/>
                <a:chExt cx="3450300" cy="647261"/>
              </a:xfrm>
            </p:grpSpPr>
            <p:grpSp>
              <p:nvGrpSpPr>
                <p:cNvPr id="170" name="Google Shape;170;p22"/>
                <p:cNvGrpSpPr/>
                <p:nvPr/>
              </p:nvGrpSpPr>
              <p:grpSpPr>
                <a:xfrm>
                  <a:off x="881025" y="2800065"/>
                  <a:ext cx="92400" cy="411825"/>
                  <a:chOff x="845575" y="2563700"/>
                  <a:chExt cx="92400" cy="411825"/>
                </a:xfrm>
              </p:grpSpPr>
              <p:cxnSp>
                <p:nvCxnSpPr>
                  <p:cNvPr id="171" name="Google Shape;171;p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2" name="Google Shape;172;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22"/>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74" name="Google Shape;174;p22"/>
            <p:cNvGrpSpPr/>
            <p:nvPr/>
          </p:nvGrpSpPr>
          <p:grpSpPr>
            <a:xfrm>
              <a:off x="1226164" y="2709722"/>
              <a:ext cx="691561" cy="1151253"/>
              <a:chOff x="2525595" y="2702596"/>
              <a:chExt cx="3329614" cy="1151253"/>
            </a:xfrm>
          </p:grpSpPr>
          <p:sp>
            <p:nvSpPr>
              <p:cNvPr id="175" name="Google Shape;175;p22"/>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22"/>
              <p:cNvGrpSpPr/>
              <p:nvPr/>
            </p:nvGrpSpPr>
            <p:grpSpPr>
              <a:xfrm>
                <a:off x="2525595" y="2702596"/>
                <a:ext cx="3329614" cy="1151253"/>
                <a:chOff x="2525595" y="2702596"/>
                <a:chExt cx="3329614" cy="1151253"/>
              </a:xfrm>
            </p:grpSpPr>
            <p:sp>
              <p:nvSpPr>
                <p:cNvPr id="177" name="Google Shape;177;p2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78" name="Google Shape;178;p22"/>
                <p:cNvGrpSpPr/>
                <p:nvPr/>
              </p:nvGrpSpPr>
              <p:grpSpPr>
                <a:xfrm rot="10800000">
                  <a:off x="2849073" y="3079467"/>
                  <a:ext cx="92400" cy="411825"/>
                  <a:chOff x="2070100" y="2563700"/>
                  <a:chExt cx="92400" cy="411825"/>
                </a:xfrm>
              </p:grpSpPr>
              <p:cxnSp>
                <p:nvCxnSpPr>
                  <p:cNvPr id="179" name="Google Shape;179;p2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0" name="Google Shape;180;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 name="Google Shape;181;p22"/>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82" name="Google Shape;182;p22"/>
            <p:cNvGrpSpPr/>
            <p:nvPr/>
          </p:nvGrpSpPr>
          <p:grpSpPr>
            <a:xfrm>
              <a:off x="1667823" y="2571750"/>
              <a:ext cx="850318" cy="648356"/>
              <a:chOff x="823105" y="2564619"/>
              <a:chExt cx="2067895" cy="648356"/>
            </a:xfrm>
          </p:grpSpPr>
          <p:sp>
            <p:nvSpPr>
              <p:cNvPr id="183" name="Google Shape;183;p22"/>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22"/>
              <p:cNvGrpSpPr/>
              <p:nvPr/>
            </p:nvGrpSpPr>
            <p:grpSpPr>
              <a:xfrm>
                <a:off x="823105" y="2564619"/>
                <a:ext cx="1694100" cy="647271"/>
                <a:chOff x="823105" y="2564619"/>
                <a:chExt cx="1694100" cy="647271"/>
              </a:xfrm>
            </p:grpSpPr>
            <p:grpSp>
              <p:nvGrpSpPr>
                <p:cNvPr id="185" name="Google Shape;185;p22"/>
                <p:cNvGrpSpPr/>
                <p:nvPr/>
              </p:nvGrpSpPr>
              <p:grpSpPr>
                <a:xfrm>
                  <a:off x="881025" y="2800065"/>
                  <a:ext cx="92400" cy="411825"/>
                  <a:chOff x="845575" y="2563700"/>
                  <a:chExt cx="92400" cy="411825"/>
                </a:xfrm>
              </p:grpSpPr>
              <p:cxnSp>
                <p:nvCxnSpPr>
                  <p:cNvPr id="186" name="Google Shape;186;p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7" name="Google Shape;187;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22"/>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89" name="Google Shape;189;p22"/>
            <p:cNvGrpSpPr/>
            <p:nvPr/>
          </p:nvGrpSpPr>
          <p:grpSpPr>
            <a:xfrm>
              <a:off x="2142819" y="2709722"/>
              <a:ext cx="691561" cy="1151253"/>
              <a:chOff x="2525595" y="2702596"/>
              <a:chExt cx="3329614" cy="1151253"/>
            </a:xfrm>
          </p:grpSpPr>
          <p:sp>
            <p:nvSpPr>
              <p:cNvPr id="190" name="Google Shape;190;p22"/>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22"/>
              <p:cNvGrpSpPr/>
              <p:nvPr/>
            </p:nvGrpSpPr>
            <p:grpSpPr>
              <a:xfrm>
                <a:off x="2525595" y="2702596"/>
                <a:ext cx="3329614" cy="1151253"/>
                <a:chOff x="2525595" y="2702596"/>
                <a:chExt cx="3329614" cy="1151253"/>
              </a:xfrm>
            </p:grpSpPr>
            <p:sp>
              <p:nvSpPr>
                <p:cNvPr id="192" name="Google Shape;192;p2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93" name="Google Shape;193;p22"/>
                <p:cNvGrpSpPr/>
                <p:nvPr/>
              </p:nvGrpSpPr>
              <p:grpSpPr>
                <a:xfrm rot="10800000">
                  <a:off x="2849073" y="3079467"/>
                  <a:ext cx="92400" cy="411825"/>
                  <a:chOff x="2070100" y="2563700"/>
                  <a:chExt cx="92400" cy="411825"/>
                </a:xfrm>
              </p:grpSpPr>
              <p:cxnSp>
                <p:nvCxnSpPr>
                  <p:cNvPr id="194" name="Google Shape;194;p2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95" name="Google Shape;195;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22"/>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97" name="Google Shape;197;p22"/>
            <p:cNvGrpSpPr/>
            <p:nvPr/>
          </p:nvGrpSpPr>
          <p:grpSpPr>
            <a:xfrm>
              <a:off x="2550566" y="2571750"/>
              <a:ext cx="667501" cy="648356"/>
              <a:chOff x="823105" y="2564619"/>
              <a:chExt cx="2859900" cy="648356"/>
            </a:xfrm>
          </p:grpSpPr>
          <p:sp>
            <p:nvSpPr>
              <p:cNvPr id="198" name="Google Shape;198;p22"/>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22"/>
              <p:cNvGrpSpPr/>
              <p:nvPr/>
            </p:nvGrpSpPr>
            <p:grpSpPr>
              <a:xfrm>
                <a:off x="823105" y="2564619"/>
                <a:ext cx="2859900" cy="647271"/>
                <a:chOff x="823105" y="2564619"/>
                <a:chExt cx="2859900" cy="647271"/>
              </a:xfrm>
            </p:grpSpPr>
            <p:grpSp>
              <p:nvGrpSpPr>
                <p:cNvPr id="200" name="Google Shape;200;p22"/>
                <p:cNvGrpSpPr/>
                <p:nvPr/>
              </p:nvGrpSpPr>
              <p:grpSpPr>
                <a:xfrm>
                  <a:off x="881025" y="2800065"/>
                  <a:ext cx="92400" cy="411825"/>
                  <a:chOff x="845575" y="2563700"/>
                  <a:chExt cx="92400" cy="411825"/>
                </a:xfrm>
              </p:grpSpPr>
              <p:cxnSp>
                <p:nvCxnSpPr>
                  <p:cNvPr id="201" name="Google Shape;201;p2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02" name="Google Shape;202;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22"/>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204" name="Google Shape;204;p22"/>
            <p:cNvGrpSpPr/>
            <p:nvPr/>
          </p:nvGrpSpPr>
          <p:grpSpPr>
            <a:xfrm>
              <a:off x="2907073" y="2709722"/>
              <a:ext cx="667615" cy="1151253"/>
              <a:chOff x="2525595" y="2702596"/>
              <a:chExt cx="2323757" cy="1151253"/>
            </a:xfrm>
          </p:grpSpPr>
          <p:sp>
            <p:nvSpPr>
              <p:cNvPr id="205" name="Google Shape;205;p22"/>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 name="Google Shape;206;p22"/>
              <p:cNvGrpSpPr/>
              <p:nvPr/>
            </p:nvGrpSpPr>
            <p:grpSpPr>
              <a:xfrm>
                <a:off x="2525595" y="2702596"/>
                <a:ext cx="2017714" cy="1151253"/>
                <a:chOff x="2525595" y="2702596"/>
                <a:chExt cx="2017714" cy="1151253"/>
              </a:xfrm>
            </p:grpSpPr>
            <p:sp>
              <p:nvSpPr>
                <p:cNvPr id="207" name="Google Shape;207;p2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208" name="Google Shape;208;p22"/>
                <p:cNvGrpSpPr/>
                <p:nvPr/>
              </p:nvGrpSpPr>
              <p:grpSpPr>
                <a:xfrm rot="10800000">
                  <a:off x="2849073" y="3079467"/>
                  <a:ext cx="92400" cy="411825"/>
                  <a:chOff x="2070100" y="2563700"/>
                  <a:chExt cx="92400" cy="411825"/>
                </a:xfrm>
              </p:grpSpPr>
              <p:cxnSp>
                <p:nvCxnSpPr>
                  <p:cNvPr id="209" name="Google Shape;209;p2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10" name="Google Shape;210;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 name="Google Shape;211;p22"/>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8" name="Shape 1638"/>
        <p:cNvGrpSpPr/>
        <p:nvPr/>
      </p:nvGrpSpPr>
      <p:grpSpPr>
        <a:xfrm>
          <a:off x="0" y="0"/>
          <a:ext cx="0" cy="0"/>
          <a:chOff x="0" y="0"/>
          <a:chExt cx="0" cy="0"/>
        </a:xfrm>
      </p:grpSpPr>
      <p:sp>
        <p:nvSpPr>
          <p:cNvPr id="1639" name="Google Shape;1639;p49"/>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Grocery Waste - Riser Brick Placement</a:t>
            </a:r>
            <a:endParaRPr/>
          </a:p>
        </p:txBody>
      </p:sp>
      <p:pic>
        <p:nvPicPr>
          <p:cNvPr id="1640" name="Google Shape;1640;p49" title="Chart"/>
          <p:cNvPicPr preferRelativeResize="0"/>
          <p:nvPr/>
        </p:nvPicPr>
        <p:blipFill>
          <a:blip r:embed="rId3">
            <a:alphaModFix/>
          </a:blip>
          <a:stretch>
            <a:fillRect/>
          </a:stretch>
        </p:blipFill>
        <p:spPr>
          <a:xfrm>
            <a:off x="2039851" y="1208125"/>
            <a:ext cx="5345175" cy="3305100"/>
          </a:xfrm>
          <a:prstGeom prst="rect">
            <a:avLst/>
          </a:prstGeom>
          <a:noFill/>
          <a:ln>
            <a:noFill/>
          </a:ln>
        </p:spPr>
      </p:pic>
      <p:sp>
        <p:nvSpPr>
          <p:cNvPr id="1641" name="Google Shape;164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642" name="Google Shape;1642;p49"/>
          <p:cNvGrpSpPr/>
          <p:nvPr/>
        </p:nvGrpSpPr>
        <p:grpSpPr>
          <a:xfrm>
            <a:off x="6412553" y="144021"/>
            <a:ext cx="2459534" cy="616765"/>
            <a:chOff x="810235" y="2571750"/>
            <a:chExt cx="2764453" cy="1289225"/>
          </a:xfrm>
        </p:grpSpPr>
        <p:grpSp>
          <p:nvGrpSpPr>
            <p:cNvPr id="1643" name="Google Shape;1643;p49"/>
            <p:cNvGrpSpPr/>
            <p:nvPr/>
          </p:nvGrpSpPr>
          <p:grpSpPr>
            <a:xfrm>
              <a:off x="810235" y="2571760"/>
              <a:ext cx="805300" cy="648346"/>
              <a:chOff x="823157" y="2564629"/>
              <a:chExt cx="3450300" cy="648346"/>
            </a:xfrm>
          </p:grpSpPr>
          <p:sp>
            <p:nvSpPr>
              <p:cNvPr id="1644" name="Google Shape;1644;p49"/>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5" name="Google Shape;1645;p49"/>
              <p:cNvGrpSpPr/>
              <p:nvPr/>
            </p:nvGrpSpPr>
            <p:grpSpPr>
              <a:xfrm>
                <a:off x="823157" y="2564629"/>
                <a:ext cx="3450300" cy="647261"/>
                <a:chOff x="823157" y="2564629"/>
                <a:chExt cx="3450300" cy="647261"/>
              </a:xfrm>
            </p:grpSpPr>
            <p:grpSp>
              <p:nvGrpSpPr>
                <p:cNvPr id="1646" name="Google Shape;1646;p49"/>
                <p:cNvGrpSpPr/>
                <p:nvPr/>
              </p:nvGrpSpPr>
              <p:grpSpPr>
                <a:xfrm>
                  <a:off x="881025" y="2800065"/>
                  <a:ext cx="92400" cy="411825"/>
                  <a:chOff x="845575" y="2563700"/>
                  <a:chExt cx="92400" cy="411825"/>
                </a:xfrm>
              </p:grpSpPr>
              <p:cxnSp>
                <p:nvCxnSpPr>
                  <p:cNvPr id="1647" name="Google Shape;1647;p4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48" name="Google Shape;1648;p4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49"/>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650" name="Google Shape;1650;p49"/>
            <p:cNvGrpSpPr/>
            <p:nvPr/>
          </p:nvGrpSpPr>
          <p:grpSpPr>
            <a:xfrm>
              <a:off x="1226164" y="2709722"/>
              <a:ext cx="691561" cy="1151253"/>
              <a:chOff x="2525595" y="2702596"/>
              <a:chExt cx="3329614" cy="1151253"/>
            </a:xfrm>
          </p:grpSpPr>
          <p:sp>
            <p:nvSpPr>
              <p:cNvPr id="1651" name="Google Shape;1651;p49"/>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2" name="Google Shape;1652;p49"/>
              <p:cNvGrpSpPr/>
              <p:nvPr/>
            </p:nvGrpSpPr>
            <p:grpSpPr>
              <a:xfrm>
                <a:off x="2525595" y="2702596"/>
                <a:ext cx="3329614" cy="1151253"/>
                <a:chOff x="2525595" y="2702596"/>
                <a:chExt cx="3329614" cy="1151253"/>
              </a:xfrm>
            </p:grpSpPr>
            <p:sp>
              <p:nvSpPr>
                <p:cNvPr id="1653" name="Google Shape;1653;p49"/>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654" name="Google Shape;1654;p49"/>
                <p:cNvGrpSpPr/>
                <p:nvPr/>
              </p:nvGrpSpPr>
              <p:grpSpPr>
                <a:xfrm rot="10800000">
                  <a:off x="2849073" y="3079467"/>
                  <a:ext cx="92400" cy="411825"/>
                  <a:chOff x="2070100" y="2563700"/>
                  <a:chExt cx="92400" cy="411825"/>
                </a:xfrm>
              </p:grpSpPr>
              <p:cxnSp>
                <p:nvCxnSpPr>
                  <p:cNvPr id="1655" name="Google Shape;1655;p4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56" name="Google Shape;1656;p4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7" name="Google Shape;1657;p49"/>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658" name="Google Shape;1658;p49"/>
            <p:cNvGrpSpPr/>
            <p:nvPr/>
          </p:nvGrpSpPr>
          <p:grpSpPr>
            <a:xfrm>
              <a:off x="1667823" y="2571750"/>
              <a:ext cx="850318" cy="648356"/>
              <a:chOff x="823105" y="2564619"/>
              <a:chExt cx="2067895" cy="648356"/>
            </a:xfrm>
          </p:grpSpPr>
          <p:sp>
            <p:nvSpPr>
              <p:cNvPr id="1659" name="Google Shape;1659;p49"/>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0" name="Google Shape;1660;p49"/>
              <p:cNvGrpSpPr/>
              <p:nvPr/>
            </p:nvGrpSpPr>
            <p:grpSpPr>
              <a:xfrm>
                <a:off x="823105" y="2564619"/>
                <a:ext cx="1694100" cy="647271"/>
                <a:chOff x="823105" y="2564619"/>
                <a:chExt cx="1694100" cy="647271"/>
              </a:xfrm>
            </p:grpSpPr>
            <p:grpSp>
              <p:nvGrpSpPr>
                <p:cNvPr id="1661" name="Google Shape;1661;p49"/>
                <p:cNvGrpSpPr/>
                <p:nvPr/>
              </p:nvGrpSpPr>
              <p:grpSpPr>
                <a:xfrm>
                  <a:off x="881025" y="2800065"/>
                  <a:ext cx="92400" cy="411825"/>
                  <a:chOff x="845575" y="2563700"/>
                  <a:chExt cx="92400" cy="411825"/>
                </a:xfrm>
              </p:grpSpPr>
              <p:cxnSp>
                <p:nvCxnSpPr>
                  <p:cNvPr id="1662" name="Google Shape;1662;p4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63" name="Google Shape;1663;p4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49"/>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665" name="Google Shape;1665;p49"/>
            <p:cNvGrpSpPr/>
            <p:nvPr/>
          </p:nvGrpSpPr>
          <p:grpSpPr>
            <a:xfrm>
              <a:off x="2142819" y="2709722"/>
              <a:ext cx="691561" cy="1151253"/>
              <a:chOff x="2525595" y="2702596"/>
              <a:chExt cx="3329614" cy="1151253"/>
            </a:xfrm>
          </p:grpSpPr>
          <p:sp>
            <p:nvSpPr>
              <p:cNvPr id="1666" name="Google Shape;1666;p49"/>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49"/>
              <p:cNvGrpSpPr/>
              <p:nvPr/>
            </p:nvGrpSpPr>
            <p:grpSpPr>
              <a:xfrm>
                <a:off x="2525595" y="2702596"/>
                <a:ext cx="3329614" cy="1151253"/>
                <a:chOff x="2525595" y="2702596"/>
                <a:chExt cx="3329614" cy="1151253"/>
              </a:xfrm>
            </p:grpSpPr>
            <p:sp>
              <p:nvSpPr>
                <p:cNvPr id="1668" name="Google Shape;1668;p49"/>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669" name="Google Shape;1669;p49"/>
                <p:cNvGrpSpPr/>
                <p:nvPr/>
              </p:nvGrpSpPr>
              <p:grpSpPr>
                <a:xfrm rot="10800000">
                  <a:off x="2849073" y="3079467"/>
                  <a:ext cx="92400" cy="411825"/>
                  <a:chOff x="2070100" y="2563700"/>
                  <a:chExt cx="92400" cy="411825"/>
                </a:xfrm>
              </p:grpSpPr>
              <p:cxnSp>
                <p:nvCxnSpPr>
                  <p:cNvPr id="1670" name="Google Shape;1670;p4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71" name="Google Shape;1671;p4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2" name="Google Shape;1672;p49"/>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673" name="Google Shape;1673;p49"/>
            <p:cNvGrpSpPr/>
            <p:nvPr/>
          </p:nvGrpSpPr>
          <p:grpSpPr>
            <a:xfrm>
              <a:off x="2550566" y="2571750"/>
              <a:ext cx="667501" cy="648356"/>
              <a:chOff x="823105" y="2564619"/>
              <a:chExt cx="2859900" cy="648356"/>
            </a:xfrm>
          </p:grpSpPr>
          <p:sp>
            <p:nvSpPr>
              <p:cNvPr id="1674" name="Google Shape;1674;p49"/>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5" name="Google Shape;1675;p49"/>
              <p:cNvGrpSpPr/>
              <p:nvPr/>
            </p:nvGrpSpPr>
            <p:grpSpPr>
              <a:xfrm>
                <a:off x="823105" y="2564619"/>
                <a:ext cx="2859900" cy="647271"/>
                <a:chOff x="823105" y="2564619"/>
                <a:chExt cx="2859900" cy="647271"/>
              </a:xfrm>
            </p:grpSpPr>
            <p:grpSp>
              <p:nvGrpSpPr>
                <p:cNvPr id="1676" name="Google Shape;1676;p49"/>
                <p:cNvGrpSpPr/>
                <p:nvPr/>
              </p:nvGrpSpPr>
              <p:grpSpPr>
                <a:xfrm>
                  <a:off x="881025" y="2800065"/>
                  <a:ext cx="92400" cy="411825"/>
                  <a:chOff x="845575" y="2563700"/>
                  <a:chExt cx="92400" cy="411825"/>
                </a:xfrm>
              </p:grpSpPr>
              <p:cxnSp>
                <p:nvCxnSpPr>
                  <p:cNvPr id="1677" name="Google Shape;1677;p49"/>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78" name="Google Shape;1678;p4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49"/>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680" name="Google Shape;1680;p49"/>
            <p:cNvGrpSpPr/>
            <p:nvPr/>
          </p:nvGrpSpPr>
          <p:grpSpPr>
            <a:xfrm>
              <a:off x="2907073" y="2709722"/>
              <a:ext cx="667615" cy="1151253"/>
              <a:chOff x="2525595" y="2702596"/>
              <a:chExt cx="2323757" cy="1151253"/>
            </a:xfrm>
          </p:grpSpPr>
          <p:sp>
            <p:nvSpPr>
              <p:cNvPr id="1681" name="Google Shape;1681;p49"/>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2" name="Google Shape;1682;p49"/>
              <p:cNvGrpSpPr/>
              <p:nvPr/>
            </p:nvGrpSpPr>
            <p:grpSpPr>
              <a:xfrm>
                <a:off x="2525595" y="2702596"/>
                <a:ext cx="2017714" cy="1151253"/>
                <a:chOff x="2525595" y="2702596"/>
                <a:chExt cx="2017714" cy="1151253"/>
              </a:xfrm>
            </p:grpSpPr>
            <p:sp>
              <p:nvSpPr>
                <p:cNvPr id="1683" name="Google Shape;1683;p49"/>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684" name="Google Shape;1684;p49"/>
                <p:cNvGrpSpPr/>
                <p:nvPr/>
              </p:nvGrpSpPr>
              <p:grpSpPr>
                <a:xfrm rot="10800000">
                  <a:off x="2849073" y="3079467"/>
                  <a:ext cx="92400" cy="411825"/>
                  <a:chOff x="2070100" y="2563700"/>
                  <a:chExt cx="92400" cy="411825"/>
                </a:xfrm>
              </p:grpSpPr>
              <p:cxnSp>
                <p:nvCxnSpPr>
                  <p:cNvPr id="1685" name="Google Shape;1685;p49"/>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686" name="Google Shape;1686;p4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7" name="Google Shape;1687;p49"/>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1" name="Shape 1691"/>
        <p:cNvGrpSpPr/>
        <p:nvPr/>
      </p:nvGrpSpPr>
      <p:grpSpPr>
        <a:xfrm>
          <a:off x="0" y="0"/>
          <a:ext cx="0" cy="0"/>
          <a:chOff x="0" y="0"/>
          <a:chExt cx="0" cy="0"/>
        </a:xfrm>
      </p:grpSpPr>
      <p:sp>
        <p:nvSpPr>
          <p:cNvPr id="1692" name="Google Shape;1692;p50"/>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Test Results - Grocery Waste</a:t>
            </a:r>
            <a:endParaRPr/>
          </a:p>
        </p:txBody>
      </p:sp>
      <p:pic>
        <p:nvPicPr>
          <p:cNvPr id="1693" name="Google Shape;1693;p50" title="Chart"/>
          <p:cNvPicPr preferRelativeResize="0"/>
          <p:nvPr/>
        </p:nvPicPr>
        <p:blipFill>
          <a:blip r:embed="rId3">
            <a:alphaModFix/>
          </a:blip>
          <a:stretch>
            <a:fillRect/>
          </a:stretch>
        </p:blipFill>
        <p:spPr>
          <a:xfrm>
            <a:off x="2141112" y="1152475"/>
            <a:ext cx="5525187" cy="3416400"/>
          </a:xfrm>
          <a:prstGeom prst="rect">
            <a:avLst/>
          </a:prstGeom>
          <a:noFill/>
          <a:ln>
            <a:noFill/>
          </a:ln>
        </p:spPr>
      </p:pic>
      <p:sp>
        <p:nvSpPr>
          <p:cNvPr id="1694" name="Google Shape;169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95" name="Google Shape;1695;p50"/>
          <p:cNvCxnSpPr/>
          <p:nvPr/>
        </p:nvCxnSpPr>
        <p:spPr>
          <a:xfrm flipH="1" rot="10800000">
            <a:off x="112375" y="4612025"/>
            <a:ext cx="8511300" cy="10200"/>
          </a:xfrm>
          <a:prstGeom prst="straightConnector1">
            <a:avLst/>
          </a:prstGeom>
          <a:noFill/>
          <a:ln cap="flat" cmpd="sng" w="9525">
            <a:solidFill>
              <a:schemeClr val="dk2"/>
            </a:solidFill>
            <a:prstDash val="dash"/>
            <a:round/>
            <a:headEnd len="med" w="med" type="none"/>
            <a:tailEnd len="med" w="med" type="none"/>
          </a:ln>
        </p:spPr>
      </p:cxnSp>
      <p:sp>
        <p:nvSpPr>
          <p:cNvPr id="1696" name="Google Shape;1696;p50"/>
          <p:cNvSpPr txBox="1"/>
          <p:nvPr/>
        </p:nvSpPr>
        <p:spPr>
          <a:xfrm>
            <a:off x="1122600" y="4610925"/>
            <a:ext cx="6898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Standard Deviation 		</a:t>
            </a:r>
            <a:r>
              <a:rPr b="1" lang="en" sz="1100"/>
              <a:t>0		0.5164</a:t>
            </a:r>
            <a:r>
              <a:rPr b="1" lang="en" sz="1100"/>
              <a:t>		  0.3162		2.251</a:t>
            </a:r>
            <a:r>
              <a:rPr b="1" lang="en">
                <a:latin typeface="Calibri"/>
                <a:ea typeface="Calibri"/>
                <a:cs typeface="Calibri"/>
                <a:sym typeface="Calibri"/>
              </a:rPr>
              <a:t> </a:t>
            </a:r>
            <a:endParaRPr b="1">
              <a:latin typeface="Calibri"/>
              <a:ea typeface="Calibri"/>
              <a:cs typeface="Calibri"/>
              <a:sym typeface="Calibri"/>
            </a:endParaRPr>
          </a:p>
        </p:txBody>
      </p:sp>
      <p:grpSp>
        <p:nvGrpSpPr>
          <p:cNvPr id="1697" name="Google Shape;1697;p50"/>
          <p:cNvGrpSpPr/>
          <p:nvPr/>
        </p:nvGrpSpPr>
        <p:grpSpPr>
          <a:xfrm>
            <a:off x="6412553" y="144021"/>
            <a:ext cx="2459534" cy="616765"/>
            <a:chOff x="810235" y="2571750"/>
            <a:chExt cx="2764453" cy="1289225"/>
          </a:xfrm>
        </p:grpSpPr>
        <p:grpSp>
          <p:nvGrpSpPr>
            <p:cNvPr id="1698" name="Google Shape;1698;p50"/>
            <p:cNvGrpSpPr/>
            <p:nvPr/>
          </p:nvGrpSpPr>
          <p:grpSpPr>
            <a:xfrm>
              <a:off x="810235" y="2571760"/>
              <a:ext cx="805300" cy="648346"/>
              <a:chOff x="823157" y="2564629"/>
              <a:chExt cx="3450300" cy="648346"/>
            </a:xfrm>
          </p:grpSpPr>
          <p:sp>
            <p:nvSpPr>
              <p:cNvPr id="1699" name="Google Shape;1699;p50"/>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50"/>
              <p:cNvGrpSpPr/>
              <p:nvPr/>
            </p:nvGrpSpPr>
            <p:grpSpPr>
              <a:xfrm>
                <a:off x="823157" y="2564629"/>
                <a:ext cx="3450300" cy="647261"/>
                <a:chOff x="823157" y="2564629"/>
                <a:chExt cx="3450300" cy="647261"/>
              </a:xfrm>
            </p:grpSpPr>
            <p:grpSp>
              <p:nvGrpSpPr>
                <p:cNvPr id="1701" name="Google Shape;1701;p50"/>
                <p:cNvGrpSpPr/>
                <p:nvPr/>
              </p:nvGrpSpPr>
              <p:grpSpPr>
                <a:xfrm>
                  <a:off x="881025" y="2800065"/>
                  <a:ext cx="92400" cy="411825"/>
                  <a:chOff x="845575" y="2563700"/>
                  <a:chExt cx="92400" cy="411825"/>
                </a:xfrm>
              </p:grpSpPr>
              <p:cxnSp>
                <p:nvCxnSpPr>
                  <p:cNvPr id="1702" name="Google Shape;1702;p5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03" name="Google Shape;1703;p5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4" name="Google Shape;1704;p50"/>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705" name="Google Shape;1705;p50"/>
            <p:cNvGrpSpPr/>
            <p:nvPr/>
          </p:nvGrpSpPr>
          <p:grpSpPr>
            <a:xfrm>
              <a:off x="1226164" y="2709722"/>
              <a:ext cx="691561" cy="1151253"/>
              <a:chOff x="2525595" y="2702596"/>
              <a:chExt cx="3329614" cy="1151253"/>
            </a:xfrm>
          </p:grpSpPr>
          <p:sp>
            <p:nvSpPr>
              <p:cNvPr id="1706" name="Google Shape;1706;p50"/>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7" name="Google Shape;1707;p50"/>
              <p:cNvGrpSpPr/>
              <p:nvPr/>
            </p:nvGrpSpPr>
            <p:grpSpPr>
              <a:xfrm>
                <a:off x="2525595" y="2702596"/>
                <a:ext cx="3329614" cy="1151253"/>
                <a:chOff x="2525595" y="2702596"/>
                <a:chExt cx="3329614" cy="1151253"/>
              </a:xfrm>
            </p:grpSpPr>
            <p:sp>
              <p:nvSpPr>
                <p:cNvPr id="1708" name="Google Shape;1708;p50"/>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709" name="Google Shape;1709;p50"/>
                <p:cNvGrpSpPr/>
                <p:nvPr/>
              </p:nvGrpSpPr>
              <p:grpSpPr>
                <a:xfrm rot="10800000">
                  <a:off x="2849073" y="3079467"/>
                  <a:ext cx="92400" cy="411825"/>
                  <a:chOff x="2070100" y="2563700"/>
                  <a:chExt cx="92400" cy="411825"/>
                </a:xfrm>
              </p:grpSpPr>
              <p:cxnSp>
                <p:nvCxnSpPr>
                  <p:cNvPr id="1710" name="Google Shape;1710;p5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11" name="Google Shape;1711;p5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2" name="Google Shape;1712;p50"/>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713" name="Google Shape;1713;p50"/>
            <p:cNvGrpSpPr/>
            <p:nvPr/>
          </p:nvGrpSpPr>
          <p:grpSpPr>
            <a:xfrm>
              <a:off x="1667823" y="2571750"/>
              <a:ext cx="850318" cy="648356"/>
              <a:chOff x="823105" y="2564619"/>
              <a:chExt cx="2067895" cy="648356"/>
            </a:xfrm>
          </p:grpSpPr>
          <p:sp>
            <p:nvSpPr>
              <p:cNvPr id="1714" name="Google Shape;1714;p50"/>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50"/>
              <p:cNvGrpSpPr/>
              <p:nvPr/>
            </p:nvGrpSpPr>
            <p:grpSpPr>
              <a:xfrm>
                <a:off x="823105" y="2564619"/>
                <a:ext cx="1694100" cy="647271"/>
                <a:chOff x="823105" y="2564619"/>
                <a:chExt cx="1694100" cy="647271"/>
              </a:xfrm>
            </p:grpSpPr>
            <p:grpSp>
              <p:nvGrpSpPr>
                <p:cNvPr id="1716" name="Google Shape;1716;p50"/>
                <p:cNvGrpSpPr/>
                <p:nvPr/>
              </p:nvGrpSpPr>
              <p:grpSpPr>
                <a:xfrm>
                  <a:off x="881025" y="2800065"/>
                  <a:ext cx="92400" cy="411825"/>
                  <a:chOff x="845575" y="2563700"/>
                  <a:chExt cx="92400" cy="411825"/>
                </a:xfrm>
              </p:grpSpPr>
              <p:cxnSp>
                <p:nvCxnSpPr>
                  <p:cNvPr id="1717" name="Google Shape;1717;p5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18" name="Google Shape;1718;p5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9" name="Google Shape;1719;p50"/>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720" name="Google Shape;1720;p50"/>
            <p:cNvGrpSpPr/>
            <p:nvPr/>
          </p:nvGrpSpPr>
          <p:grpSpPr>
            <a:xfrm>
              <a:off x="2142819" y="2709722"/>
              <a:ext cx="691561" cy="1151253"/>
              <a:chOff x="2525595" y="2702596"/>
              <a:chExt cx="3329614" cy="1151253"/>
            </a:xfrm>
          </p:grpSpPr>
          <p:sp>
            <p:nvSpPr>
              <p:cNvPr id="1721" name="Google Shape;1721;p50"/>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2" name="Google Shape;1722;p50"/>
              <p:cNvGrpSpPr/>
              <p:nvPr/>
            </p:nvGrpSpPr>
            <p:grpSpPr>
              <a:xfrm>
                <a:off x="2525595" y="2702596"/>
                <a:ext cx="3329614" cy="1151253"/>
                <a:chOff x="2525595" y="2702596"/>
                <a:chExt cx="3329614" cy="1151253"/>
              </a:xfrm>
            </p:grpSpPr>
            <p:sp>
              <p:nvSpPr>
                <p:cNvPr id="1723" name="Google Shape;1723;p50"/>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724" name="Google Shape;1724;p50"/>
                <p:cNvGrpSpPr/>
                <p:nvPr/>
              </p:nvGrpSpPr>
              <p:grpSpPr>
                <a:xfrm rot="10800000">
                  <a:off x="2849073" y="3079467"/>
                  <a:ext cx="92400" cy="411825"/>
                  <a:chOff x="2070100" y="2563700"/>
                  <a:chExt cx="92400" cy="411825"/>
                </a:xfrm>
              </p:grpSpPr>
              <p:cxnSp>
                <p:nvCxnSpPr>
                  <p:cNvPr id="1725" name="Google Shape;1725;p5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26" name="Google Shape;1726;p5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7" name="Google Shape;1727;p50"/>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728" name="Google Shape;1728;p50"/>
            <p:cNvGrpSpPr/>
            <p:nvPr/>
          </p:nvGrpSpPr>
          <p:grpSpPr>
            <a:xfrm>
              <a:off x="2550566" y="2571750"/>
              <a:ext cx="667501" cy="648356"/>
              <a:chOff x="823105" y="2564619"/>
              <a:chExt cx="2859900" cy="648356"/>
            </a:xfrm>
          </p:grpSpPr>
          <p:sp>
            <p:nvSpPr>
              <p:cNvPr id="1729" name="Google Shape;1729;p50"/>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50"/>
              <p:cNvGrpSpPr/>
              <p:nvPr/>
            </p:nvGrpSpPr>
            <p:grpSpPr>
              <a:xfrm>
                <a:off x="823105" y="2564619"/>
                <a:ext cx="2859900" cy="647271"/>
                <a:chOff x="823105" y="2564619"/>
                <a:chExt cx="2859900" cy="647271"/>
              </a:xfrm>
            </p:grpSpPr>
            <p:grpSp>
              <p:nvGrpSpPr>
                <p:cNvPr id="1731" name="Google Shape;1731;p50"/>
                <p:cNvGrpSpPr/>
                <p:nvPr/>
              </p:nvGrpSpPr>
              <p:grpSpPr>
                <a:xfrm>
                  <a:off x="881025" y="2800065"/>
                  <a:ext cx="92400" cy="411825"/>
                  <a:chOff x="845575" y="2563700"/>
                  <a:chExt cx="92400" cy="411825"/>
                </a:xfrm>
              </p:grpSpPr>
              <p:cxnSp>
                <p:nvCxnSpPr>
                  <p:cNvPr id="1732" name="Google Shape;1732;p50"/>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33" name="Google Shape;1733;p50"/>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4" name="Google Shape;1734;p50"/>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735" name="Google Shape;1735;p50"/>
            <p:cNvGrpSpPr/>
            <p:nvPr/>
          </p:nvGrpSpPr>
          <p:grpSpPr>
            <a:xfrm>
              <a:off x="2907073" y="2709722"/>
              <a:ext cx="667615" cy="1151253"/>
              <a:chOff x="2525595" y="2702596"/>
              <a:chExt cx="2323757" cy="1151253"/>
            </a:xfrm>
          </p:grpSpPr>
          <p:sp>
            <p:nvSpPr>
              <p:cNvPr id="1736" name="Google Shape;1736;p50"/>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7" name="Google Shape;1737;p50"/>
              <p:cNvGrpSpPr/>
              <p:nvPr/>
            </p:nvGrpSpPr>
            <p:grpSpPr>
              <a:xfrm>
                <a:off x="2525595" y="2702596"/>
                <a:ext cx="2017714" cy="1151253"/>
                <a:chOff x="2525595" y="2702596"/>
                <a:chExt cx="2017714" cy="1151253"/>
              </a:xfrm>
            </p:grpSpPr>
            <p:sp>
              <p:nvSpPr>
                <p:cNvPr id="1738" name="Google Shape;1738;p50"/>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739" name="Google Shape;1739;p50"/>
                <p:cNvGrpSpPr/>
                <p:nvPr/>
              </p:nvGrpSpPr>
              <p:grpSpPr>
                <a:xfrm rot="10800000">
                  <a:off x="2849073" y="3079467"/>
                  <a:ext cx="92400" cy="411825"/>
                  <a:chOff x="2070100" y="2563700"/>
                  <a:chExt cx="92400" cy="411825"/>
                </a:xfrm>
              </p:grpSpPr>
              <p:cxnSp>
                <p:nvCxnSpPr>
                  <p:cNvPr id="1740" name="Google Shape;1740;p50"/>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41" name="Google Shape;1741;p50"/>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2" name="Google Shape;1742;p50"/>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Google Shape;1747;p51"/>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Grocery Waste - Waste Prediction</a:t>
            </a:r>
            <a:endParaRPr/>
          </a:p>
        </p:txBody>
      </p:sp>
      <p:sp>
        <p:nvSpPr>
          <p:cNvPr id="1748" name="Google Shape;1748;p51"/>
          <p:cNvSpPr txBox="1"/>
          <p:nvPr>
            <p:ph idx="1" type="body"/>
          </p:nvPr>
        </p:nvSpPr>
        <p:spPr>
          <a:xfrm>
            <a:off x="346500" y="1014300"/>
            <a:ext cx="4674600" cy="3872700"/>
          </a:xfrm>
          <a:prstGeom prst="rect">
            <a:avLst/>
          </a:prstGeom>
        </p:spPr>
        <p:txBody>
          <a:bodyPr anchorCtr="0" anchor="t" bIns="0" lIns="0" spcFirstLastPara="1" rIns="0" wrap="square" tIns="0">
            <a:noAutofit/>
          </a:bodyPr>
          <a:lstStyle/>
          <a:p>
            <a:pPr indent="0" lvl="0" marL="0" rtl="0" algn="l">
              <a:spcBef>
                <a:spcPts val="450"/>
              </a:spcBef>
              <a:spcAft>
                <a:spcPts val="0"/>
              </a:spcAft>
              <a:buNone/>
            </a:pPr>
            <a:r>
              <a:rPr lang="en"/>
              <a:t>Interpolate previous weight &amp; RSSI readings to build</a:t>
            </a:r>
            <a:endParaRPr/>
          </a:p>
          <a:p>
            <a:pPr indent="0" lvl="0" marL="0" rtl="0" algn="l">
              <a:spcBef>
                <a:spcPts val="900"/>
              </a:spcBef>
              <a:spcAft>
                <a:spcPts val="0"/>
              </a:spcAft>
              <a:buNone/>
            </a:pPr>
            <a:r>
              <a:rPr lang="en"/>
              <a:t>RSSI model of waste in the bin, weight (lb) vs RSSI.</a:t>
            </a:r>
            <a:endParaRPr/>
          </a:p>
          <a:p>
            <a:pPr indent="0" lvl="0" marL="0" rtl="0" algn="l">
              <a:spcBef>
                <a:spcPts val="900"/>
              </a:spcBef>
              <a:spcAft>
                <a:spcPts val="0"/>
              </a:spcAft>
              <a:buNone/>
            </a:pPr>
            <a:r>
              <a:t/>
            </a:r>
            <a:endParaRPr/>
          </a:p>
          <a:p>
            <a:pPr indent="0" lvl="0" marL="0" rtl="0" algn="l">
              <a:spcBef>
                <a:spcPts val="900"/>
              </a:spcBef>
              <a:spcAft>
                <a:spcPts val="0"/>
              </a:spcAft>
              <a:buNone/>
            </a:pPr>
            <a:r>
              <a:rPr lang="en"/>
              <a:t>An additional </a:t>
            </a:r>
            <a:r>
              <a:rPr b="1" lang="en"/>
              <a:t>10.6lb </a:t>
            </a:r>
            <a:r>
              <a:rPr lang="en"/>
              <a:t>fruit/vegetable bag reading not used in previous measurements alone in bin had median </a:t>
            </a:r>
            <a:r>
              <a:rPr b="1" lang="en"/>
              <a:t>-27</a:t>
            </a:r>
            <a:r>
              <a:rPr lang="en"/>
              <a:t> RSSI</a:t>
            </a:r>
            <a:endParaRPr/>
          </a:p>
          <a:p>
            <a:pPr indent="0" lvl="0" marL="0" rtl="0" algn="l">
              <a:spcBef>
                <a:spcPts val="900"/>
              </a:spcBef>
              <a:spcAft>
                <a:spcPts val="0"/>
              </a:spcAft>
              <a:buNone/>
            </a:pPr>
            <a:r>
              <a:t/>
            </a:r>
            <a:endParaRPr sz="1000">
              <a:solidFill>
                <a:srgbClr val="000000"/>
              </a:solidFill>
              <a:latin typeface="Arial"/>
              <a:ea typeface="Arial"/>
              <a:cs typeface="Arial"/>
              <a:sym typeface="Arial"/>
            </a:endParaRPr>
          </a:p>
          <a:p>
            <a:pPr indent="0" lvl="0" marL="0" rtl="0" algn="l">
              <a:spcBef>
                <a:spcPts val="900"/>
              </a:spcBef>
              <a:spcAft>
                <a:spcPts val="0"/>
              </a:spcAft>
              <a:buNone/>
            </a:pPr>
            <a:r>
              <a:rPr lang="en"/>
              <a:t>Solving the polynomial for weight:</a:t>
            </a:r>
            <a:endParaRPr/>
          </a:p>
          <a:p>
            <a:pPr indent="0" lvl="0" marL="0" rtl="0" algn="l">
              <a:spcBef>
                <a:spcPts val="900"/>
              </a:spcBef>
              <a:spcAft>
                <a:spcPts val="0"/>
              </a:spcAft>
              <a:buNone/>
            </a:pPr>
            <a:r>
              <a:rPr lang="en"/>
              <a:t>-0.000161541*x</a:t>
            </a:r>
            <a:r>
              <a:rPr baseline="30000" lang="en"/>
              <a:t>3</a:t>
            </a:r>
            <a:r>
              <a:rPr lang="en"/>
              <a:t> + 0.0202049*x</a:t>
            </a:r>
            <a:r>
              <a:rPr baseline="30000" lang="en"/>
              <a:t>2</a:t>
            </a:r>
            <a:r>
              <a:rPr lang="en"/>
              <a:t> - 0.82621*x - 22 = </a:t>
            </a:r>
            <a:r>
              <a:rPr b="1" lang="en"/>
              <a:t>-27</a:t>
            </a:r>
            <a:endParaRPr b="1"/>
          </a:p>
          <a:p>
            <a:pPr indent="0" lvl="0" marL="0" rtl="0" algn="l">
              <a:spcBef>
                <a:spcPts val="900"/>
              </a:spcBef>
              <a:spcAft>
                <a:spcPts val="0"/>
              </a:spcAft>
              <a:buNone/>
            </a:pPr>
            <a:r>
              <a:t/>
            </a:r>
            <a:endParaRPr/>
          </a:p>
          <a:p>
            <a:pPr indent="0" lvl="0" marL="0" rtl="0" algn="l">
              <a:spcBef>
                <a:spcPts val="900"/>
              </a:spcBef>
              <a:spcAft>
                <a:spcPts val="0"/>
              </a:spcAft>
              <a:buNone/>
            </a:pPr>
            <a:r>
              <a:rPr b="1" lang="en"/>
              <a:t>x = 7.2lb predicted, 32% error</a:t>
            </a:r>
            <a:endParaRPr b="1"/>
          </a:p>
          <a:p>
            <a:pPr indent="0" lvl="0" marL="0" rtl="0" algn="l">
              <a:spcBef>
                <a:spcPts val="900"/>
              </a:spcBef>
              <a:spcAft>
                <a:spcPts val="0"/>
              </a:spcAft>
              <a:buNone/>
            </a:pPr>
            <a:r>
              <a:t/>
            </a:r>
            <a:endParaRPr b="1"/>
          </a:p>
          <a:p>
            <a:pPr indent="0" lvl="0" marL="0" rtl="0" algn="l">
              <a:spcBef>
                <a:spcPts val="900"/>
              </a:spcBef>
              <a:spcAft>
                <a:spcPts val="0"/>
              </a:spcAft>
              <a:buNone/>
            </a:pPr>
            <a:r>
              <a:rPr i="1" lang="en"/>
              <a:t>Computations from Wolfram Alpha</a:t>
            </a:r>
            <a:endParaRPr i="1"/>
          </a:p>
          <a:p>
            <a:pPr indent="0" lvl="0" marL="0" rtl="0" algn="l">
              <a:spcBef>
                <a:spcPts val="900"/>
              </a:spcBef>
              <a:spcAft>
                <a:spcPts val="0"/>
              </a:spcAft>
              <a:buNone/>
            </a:pPr>
            <a:r>
              <a:t/>
            </a:r>
            <a:endParaRPr/>
          </a:p>
          <a:p>
            <a:pPr indent="0" lvl="0" marL="0" rtl="0" algn="l">
              <a:spcBef>
                <a:spcPts val="900"/>
              </a:spcBef>
              <a:spcAft>
                <a:spcPts val="900"/>
              </a:spcAft>
              <a:buNone/>
            </a:pPr>
            <a:r>
              <a:t/>
            </a:r>
            <a:endParaRPr/>
          </a:p>
        </p:txBody>
      </p:sp>
      <p:pic>
        <p:nvPicPr>
          <p:cNvPr id="1749" name="Google Shape;1749;p51"/>
          <p:cNvPicPr preferRelativeResize="0"/>
          <p:nvPr/>
        </p:nvPicPr>
        <p:blipFill>
          <a:blip r:embed="rId3">
            <a:alphaModFix/>
          </a:blip>
          <a:stretch>
            <a:fillRect/>
          </a:stretch>
        </p:blipFill>
        <p:spPr>
          <a:xfrm>
            <a:off x="5155250" y="1004975"/>
            <a:ext cx="3691074" cy="3868700"/>
          </a:xfrm>
          <a:prstGeom prst="rect">
            <a:avLst/>
          </a:prstGeom>
          <a:noFill/>
          <a:ln>
            <a:noFill/>
          </a:ln>
        </p:spPr>
      </p:pic>
      <p:sp>
        <p:nvSpPr>
          <p:cNvPr id="1750" name="Google Shape;1750;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751" name="Google Shape;1751;p51"/>
          <p:cNvGrpSpPr/>
          <p:nvPr/>
        </p:nvGrpSpPr>
        <p:grpSpPr>
          <a:xfrm>
            <a:off x="6412553" y="144021"/>
            <a:ext cx="2459534" cy="616765"/>
            <a:chOff x="810235" y="2571750"/>
            <a:chExt cx="2764453" cy="1289225"/>
          </a:xfrm>
        </p:grpSpPr>
        <p:grpSp>
          <p:nvGrpSpPr>
            <p:cNvPr id="1752" name="Google Shape;1752;p51"/>
            <p:cNvGrpSpPr/>
            <p:nvPr/>
          </p:nvGrpSpPr>
          <p:grpSpPr>
            <a:xfrm>
              <a:off x="810235" y="2571760"/>
              <a:ext cx="805300" cy="648346"/>
              <a:chOff x="823157" y="2564629"/>
              <a:chExt cx="3450300" cy="648346"/>
            </a:xfrm>
          </p:grpSpPr>
          <p:sp>
            <p:nvSpPr>
              <p:cNvPr id="1753" name="Google Shape;1753;p51"/>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4" name="Google Shape;1754;p51"/>
              <p:cNvGrpSpPr/>
              <p:nvPr/>
            </p:nvGrpSpPr>
            <p:grpSpPr>
              <a:xfrm>
                <a:off x="823157" y="2564629"/>
                <a:ext cx="3450300" cy="647261"/>
                <a:chOff x="823157" y="2564629"/>
                <a:chExt cx="3450300" cy="647261"/>
              </a:xfrm>
            </p:grpSpPr>
            <p:grpSp>
              <p:nvGrpSpPr>
                <p:cNvPr id="1755" name="Google Shape;1755;p51"/>
                <p:cNvGrpSpPr/>
                <p:nvPr/>
              </p:nvGrpSpPr>
              <p:grpSpPr>
                <a:xfrm>
                  <a:off x="881025" y="2800065"/>
                  <a:ext cx="92400" cy="411825"/>
                  <a:chOff x="845575" y="2563700"/>
                  <a:chExt cx="92400" cy="411825"/>
                </a:xfrm>
              </p:grpSpPr>
              <p:cxnSp>
                <p:nvCxnSpPr>
                  <p:cNvPr id="1756" name="Google Shape;1756;p5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57" name="Google Shape;1757;p5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8" name="Google Shape;1758;p51"/>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759" name="Google Shape;1759;p51"/>
            <p:cNvGrpSpPr/>
            <p:nvPr/>
          </p:nvGrpSpPr>
          <p:grpSpPr>
            <a:xfrm>
              <a:off x="1226164" y="2709722"/>
              <a:ext cx="691561" cy="1151253"/>
              <a:chOff x="2525595" y="2702596"/>
              <a:chExt cx="3329614" cy="1151253"/>
            </a:xfrm>
          </p:grpSpPr>
          <p:sp>
            <p:nvSpPr>
              <p:cNvPr id="1760" name="Google Shape;1760;p5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1" name="Google Shape;1761;p51"/>
              <p:cNvGrpSpPr/>
              <p:nvPr/>
            </p:nvGrpSpPr>
            <p:grpSpPr>
              <a:xfrm>
                <a:off x="2525595" y="2702596"/>
                <a:ext cx="3329614" cy="1151253"/>
                <a:chOff x="2525595" y="2702596"/>
                <a:chExt cx="3329614" cy="1151253"/>
              </a:xfrm>
            </p:grpSpPr>
            <p:sp>
              <p:nvSpPr>
                <p:cNvPr id="1762" name="Google Shape;1762;p5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763" name="Google Shape;1763;p51"/>
                <p:cNvGrpSpPr/>
                <p:nvPr/>
              </p:nvGrpSpPr>
              <p:grpSpPr>
                <a:xfrm rot="10800000">
                  <a:off x="2849073" y="3079467"/>
                  <a:ext cx="92400" cy="411825"/>
                  <a:chOff x="2070100" y="2563700"/>
                  <a:chExt cx="92400" cy="411825"/>
                </a:xfrm>
              </p:grpSpPr>
              <p:cxnSp>
                <p:nvCxnSpPr>
                  <p:cNvPr id="1764" name="Google Shape;1764;p5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65" name="Google Shape;1765;p5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51"/>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767" name="Google Shape;1767;p51"/>
            <p:cNvGrpSpPr/>
            <p:nvPr/>
          </p:nvGrpSpPr>
          <p:grpSpPr>
            <a:xfrm>
              <a:off x="1667823" y="2571750"/>
              <a:ext cx="850318" cy="648356"/>
              <a:chOff x="823105" y="2564619"/>
              <a:chExt cx="2067895" cy="648356"/>
            </a:xfrm>
          </p:grpSpPr>
          <p:sp>
            <p:nvSpPr>
              <p:cNvPr id="1768" name="Google Shape;1768;p51"/>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9" name="Google Shape;1769;p51"/>
              <p:cNvGrpSpPr/>
              <p:nvPr/>
            </p:nvGrpSpPr>
            <p:grpSpPr>
              <a:xfrm>
                <a:off x="823105" y="2564619"/>
                <a:ext cx="1694100" cy="647271"/>
                <a:chOff x="823105" y="2564619"/>
                <a:chExt cx="1694100" cy="647271"/>
              </a:xfrm>
            </p:grpSpPr>
            <p:grpSp>
              <p:nvGrpSpPr>
                <p:cNvPr id="1770" name="Google Shape;1770;p51"/>
                <p:cNvGrpSpPr/>
                <p:nvPr/>
              </p:nvGrpSpPr>
              <p:grpSpPr>
                <a:xfrm>
                  <a:off x="881025" y="2800065"/>
                  <a:ext cx="92400" cy="411825"/>
                  <a:chOff x="845575" y="2563700"/>
                  <a:chExt cx="92400" cy="411825"/>
                </a:xfrm>
              </p:grpSpPr>
              <p:cxnSp>
                <p:nvCxnSpPr>
                  <p:cNvPr id="1771" name="Google Shape;1771;p5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72" name="Google Shape;1772;p5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51"/>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774" name="Google Shape;1774;p51"/>
            <p:cNvGrpSpPr/>
            <p:nvPr/>
          </p:nvGrpSpPr>
          <p:grpSpPr>
            <a:xfrm>
              <a:off x="2142819" y="2709722"/>
              <a:ext cx="691561" cy="1151253"/>
              <a:chOff x="2525595" y="2702596"/>
              <a:chExt cx="3329614" cy="1151253"/>
            </a:xfrm>
          </p:grpSpPr>
          <p:sp>
            <p:nvSpPr>
              <p:cNvPr id="1775" name="Google Shape;1775;p5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6" name="Google Shape;1776;p51"/>
              <p:cNvGrpSpPr/>
              <p:nvPr/>
            </p:nvGrpSpPr>
            <p:grpSpPr>
              <a:xfrm>
                <a:off x="2525595" y="2702596"/>
                <a:ext cx="3329614" cy="1151253"/>
                <a:chOff x="2525595" y="2702596"/>
                <a:chExt cx="3329614" cy="1151253"/>
              </a:xfrm>
            </p:grpSpPr>
            <p:sp>
              <p:nvSpPr>
                <p:cNvPr id="1777" name="Google Shape;1777;p5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778" name="Google Shape;1778;p51"/>
                <p:cNvGrpSpPr/>
                <p:nvPr/>
              </p:nvGrpSpPr>
              <p:grpSpPr>
                <a:xfrm rot="10800000">
                  <a:off x="2849073" y="3079467"/>
                  <a:ext cx="92400" cy="411825"/>
                  <a:chOff x="2070100" y="2563700"/>
                  <a:chExt cx="92400" cy="411825"/>
                </a:xfrm>
              </p:grpSpPr>
              <p:cxnSp>
                <p:nvCxnSpPr>
                  <p:cNvPr id="1779" name="Google Shape;1779;p5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80" name="Google Shape;1780;p5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1" name="Google Shape;1781;p51"/>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782" name="Google Shape;1782;p51"/>
            <p:cNvGrpSpPr/>
            <p:nvPr/>
          </p:nvGrpSpPr>
          <p:grpSpPr>
            <a:xfrm>
              <a:off x="2550566" y="2571750"/>
              <a:ext cx="667501" cy="648356"/>
              <a:chOff x="823105" y="2564619"/>
              <a:chExt cx="2859900" cy="648356"/>
            </a:xfrm>
          </p:grpSpPr>
          <p:sp>
            <p:nvSpPr>
              <p:cNvPr id="1783" name="Google Shape;1783;p51"/>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4" name="Google Shape;1784;p51"/>
              <p:cNvGrpSpPr/>
              <p:nvPr/>
            </p:nvGrpSpPr>
            <p:grpSpPr>
              <a:xfrm>
                <a:off x="823105" y="2564619"/>
                <a:ext cx="2859900" cy="647271"/>
                <a:chOff x="823105" y="2564619"/>
                <a:chExt cx="2859900" cy="647271"/>
              </a:xfrm>
            </p:grpSpPr>
            <p:grpSp>
              <p:nvGrpSpPr>
                <p:cNvPr id="1785" name="Google Shape;1785;p51"/>
                <p:cNvGrpSpPr/>
                <p:nvPr/>
              </p:nvGrpSpPr>
              <p:grpSpPr>
                <a:xfrm>
                  <a:off x="881025" y="2800065"/>
                  <a:ext cx="92400" cy="411825"/>
                  <a:chOff x="845575" y="2563700"/>
                  <a:chExt cx="92400" cy="411825"/>
                </a:xfrm>
              </p:grpSpPr>
              <p:cxnSp>
                <p:nvCxnSpPr>
                  <p:cNvPr id="1786" name="Google Shape;1786;p51"/>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87" name="Google Shape;1787;p51"/>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8" name="Google Shape;1788;p51"/>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789" name="Google Shape;1789;p51"/>
            <p:cNvGrpSpPr/>
            <p:nvPr/>
          </p:nvGrpSpPr>
          <p:grpSpPr>
            <a:xfrm>
              <a:off x="2907073" y="2709722"/>
              <a:ext cx="667615" cy="1151253"/>
              <a:chOff x="2525595" y="2702596"/>
              <a:chExt cx="2323757" cy="1151253"/>
            </a:xfrm>
          </p:grpSpPr>
          <p:sp>
            <p:nvSpPr>
              <p:cNvPr id="1790" name="Google Shape;1790;p51"/>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1" name="Google Shape;1791;p51"/>
              <p:cNvGrpSpPr/>
              <p:nvPr/>
            </p:nvGrpSpPr>
            <p:grpSpPr>
              <a:xfrm>
                <a:off x="2525595" y="2702596"/>
                <a:ext cx="2017714" cy="1151253"/>
                <a:chOff x="2525595" y="2702596"/>
                <a:chExt cx="2017714" cy="1151253"/>
              </a:xfrm>
            </p:grpSpPr>
            <p:sp>
              <p:nvSpPr>
                <p:cNvPr id="1792" name="Google Shape;1792;p51"/>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793" name="Google Shape;1793;p51"/>
                <p:cNvGrpSpPr/>
                <p:nvPr/>
              </p:nvGrpSpPr>
              <p:grpSpPr>
                <a:xfrm rot="10800000">
                  <a:off x="2849073" y="3079467"/>
                  <a:ext cx="92400" cy="411825"/>
                  <a:chOff x="2070100" y="2563700"/>
                  <a:chExt cx="92400" cy="411825"/>
                </a:xfrm>
              </p:grpSpPr>
              <p:cxnSp>
                <p:nvCxnSpPr>
                  <p:cNvPr id="1794" name="Google Shape;1794;p51"/>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795" name="Google Shape;1795;p51"/>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6" name="Google Shape;1796;p51"/>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0" name="Shape 1800"/>
        <p:cNvGrpSpPr/>
        <p:nvPr/>
      </p:nvGrpSpPr>
      <p:grpSpPr>
        <a:xfrm>
          <a:off x="0" y="0"/>
          <a:ext cx="0" cy="0"/>
          <a:chOff x="0" y="0"/>
          <a:chExt cx="0" cy="0"/>
        </a:xfrm>
      </p:grpSpPr>
      <p:sp>
        <p:nvSpPr>
          <p:cNvPr id="1801" name="Google Shape;1801;p52"/>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Future Considerations</a:t>
            </a:r>
            <a:endParaRPr/>
          </a:p>
        </p:txBody>
      </p:sp>
      <p:sp>
        <p:nvSpPr>
          <p:cNvPr id="1802" name="Google Shape;1802;p52"/>
          <p:cNvSpPr txBox="1"/>
          <p:nvPr>
            <p:ph idx="1" type="body"/>
          </p:nvPr>
        </p:nvSpPr>
        <p:spPr>
          <a:xfrm>
            <a:off x="346488" y="1014300"/>
            <a:ext cx="8525700" cy="3872700"/>
          </a:xfrm>
          <a:prstGeom prst="rect">
            <a:avLst/>
          </a:prstGeom>
        </p:spPr>
        <p:txBody>
          <a:bodyPr anchorCtr="0" anchor="t" bIns="0" lIns="0" spcFirstLastPara="1" rIns="0" wrap="square" tIns="0">
            <a:noAutofit/>
          </a:bodyPr>
          <a:lstStyle/>
          <a:p>
            <a:pPr indent="0" lvl="0" marL="0" rtl="0" algn="l">
              <a:spcBef>
                <a:spcPts val="450"/>
              </a:spcBef>
              <a:spcAft>
                <a:spcPts val="0"/>
              </a:spcAft>
              <a:buNone/>
            </a:pPr>
            <a:r>
              <a:rPr lang="en"/>
              <a:t>The insight really allows us to measure the presence of something without seeing or physically touching it. If we could find an application for this, further research into that could be done.</a:t>
            </a:r>
            <a:endParaRPr/>
          </a:p>
          <a:p>
            <a:pPr indent="0" lvl="0" marL="0" rtl="0" algn="l">
              <a:spcBef>
                <a:spcPts val="900"/>
              </a:spcBef>
              <a:spcAft>
                <a:spcPts val="0"/>
              </a:spcAft>
              <a:buNone/>
            </a:pPr>
            <a:r>
              <a:t/>
            </a:r>
            <a:endParaRPr/>
          </a:p>
          <a:p>
            <a:pPr indent="0" lvl="0" marL="0" rtl="0" algn="l">
              <a:spcBef>
                <a:spcPts val="900"/>
              </a:spcBef>
              <a:spcAft>
                <a:spcPts val="900"/>
              </a:spcAft>
              <a:buNone/>
            </a:pPr>
            <a:r>
              <a:rPr lang="en"/>
              <a:t>We can potentially achieve a higher fidelity estimation using Software Defined Radios to measure the actual energy received, instead of using RSSI. We could also use a more mono-directional antenna.</a:t>
            </a:r>
            <a:endParaRPr/>
          </a:p>
        </p:txBody>
      </p:sp>
      <p:sp>
        <p:nvSpPr>
          <p:cNvPr id="1803" name="Google Shape;180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804" name="Google Shape;1804;p52"/>
          <p:cNvGrpSpPr/>
          <p:nvPr/>
        </p:nvGrpSpPr>
        <p:grpSpPr>
          <a:xfrm>
            <a:off x="6412553" y="144021"/>
            <a:ext cx="2459534" cy="616765"/>
            <a:chOff x="810235" y="2571750"/>
            <a:chExt cx="2764453" cy="1289225"/>
          </a:xfrm>
        </p:grpSpPr>
        <p:grpSp>
          <p:nvGrpSpPr>
            <p:cNvPr id="1805" name="Google Shape;1805;p52"/>
            <p:cNvGrpSpPr/>
            <p:nvPr/>
          </p:nvGrpSpPr>
          <p:grpSpPr>
            <a:xfrm>
              <a:off x="810235" y="2571760"/>
              <a:ext cx="805300" cy="648346"/>
              <a:chOff x="823157" y="2564629"/>
              <a:chExt cx="3450300" cy="648346"/>
            </a:xfrm>
          </p:grpSpPr>
          <p:sp>
            <p:nvSpPr>
              <p:cNvPr id="1806" name="Google Shape;1806;p52"/>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7" name="Google Shape;1807;p52"/>
              <p:cNvGrpSpPr/>
              <p:nvPr/>
            </p:nvGrpSpPr>
            <p:grpSpPr>
              <a:xfrm>
                <a:off x="823157" y="2564629"/>
                <a:ext cx="3450300" cy="647261"/>
                <a:chOff x="823157" y="2564629"/>
                <a:chExt cx="3450300" cy="647261"/>
              </a:xfrm>
            </p:grpSpPr>
            <p:grpSp>
              <p:nvGrpSpPr>
                <p:cNvPr id="1808" name="Google Shape;1808;p52"/>
                <p:cNvGrpSpPr/>
                <p:nvPr/>
              </p:nvGrpSpPr>
              <p:grpSpPr>
                <a:xfrm>
                  <a:off x="881025" y="2800065"/>
                  <a:ext cx="92400" cy="411825"/>
                  <a:chOff x="845575" y="2563700"/>
                  <a:chExt cx="92400" cy="411825"/>
                </a:xfrm>
              </p:grpSpPr>
              <p:cxnSp>
                <p:nvCxnSpPr>
                  <p:cNvPr id="1809" name="Google Shape;1809;p5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10" name="Google Shape;1810;p5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1" name="Google Shape;1811;p52"/>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1812" name="Google Shape;1812;p52"/>
            <p:cNvGrpSpPr/>
            <p:nvPr/>
          </p:nvGrpSpPr>
          <p:grpSpPr>
            <a:xfrm>
              <a:off x="1226164" y="2709722"/>
              <a:ext cx="691561" cy="1151253"/>
              <a:chOff x="2525595" y="2702596"/>
              <a:chExt cx="3329614" cy="1151253"/>
            </a:xfrm>
          </p:grpSpPr>
          <p:sp>
            <p:nvSpPr>
              <p:cNvPr id="1813" name="Google Shape;1813;p52"/>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52"/>
              <p:cNvGrpSpPr/>
              <p:nvPr/>
            </p:nvGrpSpPr>
            <p:grpSpPr>
              <a:xfrm>
                <a:off x="2525595" y="2702596"/>
                <a:ext cx="3329614" cy="1151253"/>
                <a:chOff x="2525595" y="2702596"/>
                <a:chExt cx="3329614" cy="1151253"/>
              </a:xfrm>
            </p:grpSpPr>
            <p:sp>
              <p:nvSpPr>
                <p:cNvPr id="1815" name="Google Shape;1815;p5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1816" name="Google Shape;1816;p52"/>
                <p:cNvGrpSpPr/>
                <p:nvPr/>
              </p:nvGrpSpPr>
              <p:grpSpPr>
                <a:xfrm rot="10800000">
                  <a:off x="2849073" y="3079467"/>
                  <a:ext cx="92400" cy="411825"/>
                  <a:chOff x="2070100" y="2563700"/>
                  <a:chExt cx="92400" cy="411825"/>
                </a:xfrm>
              </p:grpSpPr>
              <p:cxnSp>
                <p:nvCxnSpPr>
                  <p:cNvPr id="1817" name="Google Shape;1817;p5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18" name="Google Shape;1818;p5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9" name="Google Shape;1819;p52"/>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1820" name="Google Shape;1820;p52"/>
            <p:cNvGrpSpPr/>
            <p:nvPr/>
          </p:nvGrpSpPr>
          <p:grpSpPr>
            <a:xfrm>
              <a:off x="1667823" y="2571750"/>
              <a:ext cx="850318" cy="648356"/>
              <a:chOff x="823105" y="2564619"/>
              <a:chExt cx="2067895" cy="648356"/>
            </a:xfrm>
          </p:grpSpPr>
          <p:sp>
            <p:nvSpPr>
              <p:cNvPr id="1821" name="Google Shape;1821;p52"/>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2" name="Google Shape;1822;p52"/>
              <p:cNvGrpSpPr/>
              <p:nvPr/>
            </p:nvGrpSpPr>
            <p:grpSpPr>
              <a:xfrm>
                <a:off x="823105" y="2564619"/>
                <a:ext cx="1694100" cy="647271"/>
                <a:chOff x="823105" y="2564619"/>
                <a:chExt cx="1694100" cy="647271"/>
              </a:xfrm>
            </p:grpSpPr>
            <p:grpSp>
              <p:nvGrpSpPr>
                <p:cNvPr id="1823" name="Google Shape;1823;p52"/>
                <p:cNvGrpSpPr/>
                <p:nvPr/>
              </p:nvGrpSpPr>
              <p:grpSpPr>
                <a:xfrm>
                  <a:off x="881025" y="2800065"/>
                  <a:ext cx="92400" cy="411825"/>
                  <a:chOff x="845575" y="2563700"/>
                  <a:chExt cx="92400" cy="411825"/>
                </a:xfrm>
              </p:grpSpPr>
              <p:cxnSp>
                <p:nvCxnSpPr>
                  <p:cNvPr id="1824" name="Google Shape;1824;p5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25" name="Google Shape;1825;p5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52"/>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1827" name="Google Shape;1827;p52"/>
            <p:cNvGrpSpPr/>
            <p:nvPr/>
          </p:nvGrpSpPr>
          <p:grpSpPr>
            <a:xfrm>
              <a:off x="2142819" y="2709722"/>
              <a:ext cx="691561" cy="1151253"/>
              <a:chOff x="2525595" y="2702596"/>
              <a:chExt cx="3329614" cy="1151253"/>
            </a:xfrm>
          </p:grpSpPr>
          <p:sp>
            <p:nvSpPr>
              <p:cNvPr id="1828" name="Google Shape;1828;p52"/>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9" name="Google Shape;1829;p52"/>
              <p:cNvGrpSpPr/>
              <p:nvPr/>
            </p:nvGrpSpPr>
            <p:grpSpPr>
              <a:xfrm>
                <a:off x="2525595" y="2702596"/>
                <a:ext cx="3329614" cy="1151253"/>
                <a:chOff x="2525595" y="2702596"/>
                <a:chExt cx="3329614" cy="1151253"/>
              </a:xfrm>
            </p:grpSpPr>
            <p:sp>
              <p:nvSpPr>
                <p:cNvPr id="1830" name="Google Shape;1830;p5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1831" name="Google Shape;1831;p52"/>
                <p:cNvGrpSpPr/>
                <p:nvPr/>
              </p:nvGrpSpPr>
              <p:grpSpPr>
                <a:xfrm rot="10800000">
                  <a:off x="2849073" y="3079467"/>
                  <a:ext cx="92400" cy="411825"/>
                  <a:chOff x="2070100" y="2563700"/>
                  <a:chExt cx="92400" cy="411825"/>
                </a:xfrm>
              </p:grpSpPr>
              <p:cxnSp>
                <p:nvCxnSpPr>
                  <p:cNvPr id="1832" name="Google Shape;1832;p5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33" name="Google Shape;1833;p5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52"/>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1835" name="Google Shape;1835;p52"/>
            <p:cNvGrpSpPr/>
            <p:nvPr/>
          </p:nvGrpSpPr>
          <p:grpSpPr>
            <a:xfrm>
              <a:off x="2550566" y="2571750"/>
              <a:ext cx="667501" cy="648356"/>
              <a:chOff x="823105" y="2564619"/>
              <a:chExt cx="2859900" cy="648356"/>
            </a:xfrm>
          </p:grpSpPr>
          <p:sp>
            <p:nvSpPr>
              <p:cNvPr id="1836" name="Google Shape;1836;p52"/>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7" name="Google Shape;1837;p52"/>
              <p:cNvGrpSpPr/>
              <p:nvPr/>
            </p:nvGrpSpPr>
            <p:grpSpPr>
              <a:xfrm>
                <a:off x="823105" y="2564619"/>
                <a:ext cx="2859900" cy="647271"/>
                <a:chOff x="823105" y="2564619"/>
                <a:chExt cx="2859900" cy="647271"/>
              </a:xfrm>
            </p:grpSpPr>
            <p:grpSp>
              <p:nvGrpSpPr>
                <p:cNvPr id="1838" name="Google Shape;1838;p52"/>
                <p:cNvGrpSpPr/>
                <p:nvPr/>
              </p:nvGrpSpPr>
              <p:grpSpPr>
                <a:xfrm>
                  <a:off x="881025" y="2800065"/>
                  <a:ext cx="92400" cy="411825"/>
                  <a:chOff x="845575" y="2563700"/>
                  <a:chExt cx="92400" cy="411825"/>
                </a:xfrm>
              </p:grpSpPr>
              <p:cxnSp>
                <p:nvCxnSpPr>
                  <p:cNvPr id="1839" name="Google Shape;1839;p52"/>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40" name="Google Shape;1840;p5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1" name="Google Shape;1841;p52"/>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1842" name="Google Shape;1842;p52"/>
            <p:cNvGrpSpPr/>
            <p:nvPr/>
          </p:nvGrpSpPr>
          <p:grpSpPr>
            <a:xfrm>
              <a:off x="2907073" y="2709722"/>
              <a:ext cx="667615" cy="1151253"/>
              <a:chOff x="2525595" y="2702596"/>
              <a:chExt cx="2323757" cy="1151253"/>
            </a:xfrm>
          </p:grpSpPr>
          <p:sp>
            <p:nvSpPr>
              <p:cNvPr id="1843" name="Google Shape;1843;p52"/>
              <p:cNvSpPr/>
              <p:nvPr/>
            </p:nvSpPr>
            <p:spPr>
              <a:xfrm>
                <a:off x="2890952"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p52"/>
              <p:cNvGrpSpPr/>
              <p:nvPr/>
            </p:nvGrpSpPr>
            <p:grpSpPr>
              <a:xfrm>
                <a:off x="2525595" y="2702596"/>
                <a:ext cx="2017714" cy="1151253"/>
                <a:chOff x="2525595" y="2702596"/>
                <a:chExt cx="2017714" cy="1151253"/>
              </a:xfrm>
            </p:grpSpPr>
            <p:sp>
              <p:nvSpPr>
                <p:cNvPr id="1845" name="Google Shape;1845;p52"/>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1846" name="Google Shape;1846;p52"/>
                <p:cNvGrpSpPr/>
                <p:nvPr/>
              </p:nvGrpSpPr>
              <p:grpSpPr>
                <a:xfrm rot="10800000">
                  <a:off x="2849073" y="3079467"/>
                  <a:ext cx="92400" cy="411825"/>
                  <a:chOff x="2070100" y="2563700"/>
                  <a:chExt cx="92400" cy="411825"/>
                </a:xfrm>
              </p:grpSpPr>
              <p:cxnSp>
                <p:nvCxnSpPr>
                  <p:cNvPr id="1847" name="Google Shape;1847;p52"/>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1848" name="Google Shape;1848;p5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52"/>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3" name="Shape 1853"/>
        <p:cNvGrpSpPr/>
        <p:nvPr/>
      </p:nvGrpSpPr>
      <p:grpSpPr>
        <a:xfrm>
          <a:off x="0" y="0"/>
          <a:ext cx="0" cy="0"/>
          <a:chOff x="0" y="0"/>
          <a:chExt cx="0" cy="0"/>
        </a:xfrm>
      </p:grpSpPr>
      <p:sp>
        <p:nvSpPr>
          <p:cNvPr id="1854" name="Google Shape;1854;p53"/>
          <p:cNvSpPr/>
          <p:nvPr>
            <p:ph idx="2" type="pic"/>
          </p:nvPr>
        </p:nvSpPr>
        <p:spPr>
          <a:xfrm>
            <a:off x="274321" y="985478"/>
            <a:ext cx="8607900" cy="2651100"/>
          </a:xfrm>
          <a:prstGeom prst="rect">
            <a:avLst/>
          </a:prstGeom>
        </p:spPr>
        <p:txBody>
          <a:bodyPr anchorCtr="1" anchor="ctr" bIns="0" lIns="0" spcFirstLastPara="1" rIns="0" wrap="square" tIns="0">
            <a:noAutofit/>
          </a:bodyPr>
          <a:lstStyle/>
          <a:p>
            <a:pPr indent="0" lvl="0" marL="0" rtl="0" algn="ctr">
              <a:spcBef>
                <a:spcPts val="450"/>
              </a:spcBef>
              <a:spcAft>
                <a:spcPts val="900"/>
              </a:spcAft>
              <a:buNone/>
            </a:pPr>
            <a:r>
              <a:t/>
            </a:r>
            <a:endParaRPr/>
          </a:p>
        </p:txBody>
      </p:sp>
      <p:sp>
        <p:nvSpPr>
          <p:cNvPr id="1855" name="Google Shape;1855;p53"/>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Thank You</a:t>
            </a:r>
            <a:endParaRPr/>
          </a:p>
        </p:txBody>
      </p:sp>
      <p:sp>
        <p:nvSpPr>
          <p:cNvPr id="1856" name="Google Shape;1856;p53"/>
          <p:cNvSpPr txBox="1"/>
          <p:nvPr>
            <p:ph idx="1" type="body"/>
          </p:nvPr>
        </p:nvSpPr>
        <p:spPr>
          <a:xfrm>
            <a:off x="274321" y="3824935"/>
            <a:ext cx="8607900" cy="1062000"/>
          </a:xfrm>
          <a:prstGeom prst="rect">
            <a:avLst/>
          </a:prstGeom>
        </p:spPr>
        <p:txBody>
          <a:bodyPr anchorCtr="0" anchor="t" bIns="0" lIns="0" spcFirstLastPara="1" rIns="0" wrap="square" tIns="0">
            <a:noAutofit/>
          </a:bodyPr>
          <a:lstStyle/>
          <a:p>
            <a:pPr indent="0" lvl="0" marL="0" rtl="0" algn="l">
              <a:spcBef>
                <a:spcPts val="450"/>
              </a:spcBef>
              <a:spcAft>
                <a:spcPts val="900"/>
              </a:spcAft>
              <a:buNone/>
            </a:pPr>
            <a:r>
              <a:t/>
            </a:r>
            <a:endParaRPr/>
          </a:p>
        </p:txBody>
      </p:sp>
      <p:sp>
        <p:nvSpPr>
          <p:cNvPr id="1857" name="Google Shape;185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1" name="Shape 1861"/>
        <p:cNvGrpSpPr/>
        <p:nvPr/>
      </p:nvGrpSpPr>
      <p:grpSpPr>
        <a:xfrm>
          <a:off x="0" y="0"/>
          <a:ext cx="0" cy="0"/>
          <a:chOff x="0" y="0"/>
          <a:chExt cx="0" cy="0"/>
        </a:xfrm>
      </p:grpSpPr>
      <p:sp>
        <p:nvSpPr>
          <p:cNvPr id="1862" name="Google Shape;1862;p54"/>
          <p:cNvSpPr txBox="1"/>
          <p:nvPr>
            <p:ph type="title"/>
          </p:nvPr>
        </p:nvSpPr>
        <p:spPr>
          <a:xfrm>
            <a:off x="311700" y="445025"/>
            <a:ext cx="8520600" cy="5727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lang="en"/>
              <a:t>Backup</a:t>
            </a:r>
            <a:endParaRPr/>
          </a:p>
        </p:txBody>
      </p:sp>
      <p:sp>
        <p:nvSpPr>
          <p:cNvPr id="1863" name="Google Shape;1863;p5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450"/>
              </a:spcBef>
              <a:spcAft>
                <a:spcPts val="900"/>
              </a:spcAft>
              <a:buNone/>
            </a:pPr>
            <a:r>
              <a:t/>
            </a:r>
            <a:endParaRPr/>
          </a:p>
        </p:txBody>
      </p:sp>
      <p:sp>
        <p:nvSpPr>
          <p:cNvPr id="1864" name="Google Shape;1864;p5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Google Shape;1869;p55"/>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Configuration Considerations: Power</a:t>
            </a:r>
            <a:endParaRPr/>
          </a:p>
        </p:txBody>
      </p:sp>
      <p:sp>
        <p:nvSpPr>
          <p:cNvPr id="1870" name="Google Shape;1870;p55"/>
          <p:cNvSpPr txBox="1"/>
          <p:nvPr>
            <p:ph idx="1" type="body"/>
          </p:nvPr>
        </p:nvSpPr>
        <p:spPr>
          <a:xfrm>
            <a:off x="346509" y="1014293"/>
            <a:ext cx="3588300" cy="3872700"/>
          </a:xfrm>
          <a:prstGeom prst="rect">
            <a:avLst/>
          </a:prstGeom>
        </p:spPr>
        <p:txBody>
          <a:bodyPr anchorCtr="0" anchor="t" bIns="0" lIns="0" spcFirstLastPara="1" rIns="0" wrap="square" tIns="0">
            <a:noAutofit/>
          </a:bodyPr>
          <a:lstStyle/>
          <a:p>
            <a:pPr indent="0" lvl="0" marL="0" rtl="0" algn="l">
              <a:spcBef>
                <a:spcPts val="450"/>
              </a:spcBef>
              <a:spcAft>
                <a:spcPts val="900"/>
              </a:spcAft>
              <a:buNone/>
            </a:pPr>
            <a:r>
              <a:t/>
            </a:r>
            <a:endParaRPr/>
          </a:p>
        </p:txBody>
      </p:sp>
      <p:pic>
        <p:nvPicPr>
          <p:cNvPr id="1871" name="Google Shape;1871;p55" title="Chart"/>
          <p:cNvPicPr preferRelativeResize="0"/>
          <p:nvPr/>
        </p:nvPicPr>
        <p:blipFill>
          <a:blip r:embed="rId3">
            <a:alphaModFix/>
          </a:blip>
          <a:stretch>
            <a:fillRect/>
          </a:stretch>
        </p:blipFill>
        <p:spPr>
          <a:xfrm>
            <a:off x="2095095" y="1425912"/>
            <a:ext cx="4640751" cy="2869525"/>
          </a:xfrm>
          <a:prstGeom prst="rect">
            <a:avLst/>
          </a:prstGeom>
          <a:noFill/>
          <a:ln>
            <a:noFill/>
          </a:ln>
        </p:spPr>
      </p:pic>
      <p:sp>
        <p:nvSpPr>
          <p:cNvPr id="1872" name="Google Shape;187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73" name="Google Shape;1873;p55"/>
          <p:cNvSpPr/>
          <p:nvPr>
            <p:ph idx="2" type="pic"/>
          </p:nvPr>
        </p:nvSpPr>
        <p:spPr>
          <a:xfrm>
            <a:off x="4149207" y="1014293"/>
            <a:ext cx="4733100" cy="3872700"/>
          </a:xfrm>
          <a:prstGeom prst="rect">
            <a:avLst/>
          </a:prstGeom>
        </p:spPr>
        <p:txBody>
          <a:bodyPr anchorCtr="1" anchor="ctr" bIns="0" lIns="0" spcFirstLastPara="1" rIns="0" wrap="square" tIns="0">
            <a:noAutofit/>
          </a:bodyPr>
          <a:lstStyle/>
          <a:p>
            <a:pPr indent="0" lvl="0" marL="0" rtl="0" algn="ctr">
              <a:spcBef>
                <a:spcPts val="450"/>
              </a:spcBef>
              <a:spcAft>
                <a:spcPts val="9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p56"/>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Effect of different materials on RSSI</a:t>
            </a:r>
            <a:endParaRPr/>
          </a:p>
        </p:txBody>
      </p:sp>
      <p:pic>
        <p:nvPicPr>
          <p:cNvPr id="1879" name="Google Shape;1879;p56" title="Chart"/>
          <p:cNvPicPr preferRelativeResize="0"/>
          <p:nvPr/>
        </p:nvPicPr>
        <p:blipFill>
          <a:blip r:embed="rId3">
            <a:alphaModFix/>
          </a:blip>
          <a:stretch>
            <a:fillRect/>
          </a:stretch>
        </p:blipFill>
        <p:spPr>
          <a:xfrm>
            <a:off x="1939437" y="1152475"/>
            <a:ext cx="5265132" cy="3733850"/>
          </a:xfrm>
          <a:prstGeom prst="rect">
            <a:avLst/>
          </a:prstGeom>
          <a:noFill/>
          <a:ln>
            <a:noFill/>
          </a:ln>
        </p:spPr>
      </p:pic>
      <p:sp>
        <p:nvSpPr>
          <p:cNvPr id="1880" name="Google Shape;188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57"/>
          <p:cNvSpPr txBox="1"/>
          <p:nvPr>
            <p:ph type="title"/>
          </p:nvPr>
        </p:nvSpPr>
        <p:spPr>
          <a:xfrm>
            <a:off x="311700" y="445025"/>
            <a:ext cx="8520600" cy="5727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t/>
            </a:r>
            <a:endParaRPr/>
          </a:p>
        </p:txBody>
      </p:sp>
      <p:sp>
        <p:nvSpPr>
          <p:cNvPr id="1886" name="Google Shape;1886;p5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450"/>
              </a:spcBef>
              <a:spcAft>
                <a:spcPts val="900"/>
              </a:spcAft>
              <a:buNone/>
            </a:pPr>
            <a:r>
              <a:t/>
            </a:r>
            <a:endParaRPr/>
          </a:p>
        </p:txBody>
      </p:sp>
      <p:sp>
        <p:nvSpPr>
          <p:cNvPr id="1887" name="Google Shape;1887;p5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88" name="Google Shape;1888;p57"/>
          <p:cNvPicPr preferRelativeResize="0"/>
          <p:nvPr/>
        </p:nvPicPr>
        <p:blipFill>
          <a:blip r:embed="rId3">
            <a:alphaModFix/>
          </a:blip>
          <a:stretch>
            <a:fillRect/>
          </a:stretch>
        </p:blipFill>
        <p:spPr>
          <a:xfrm>
            <a:off x="661097" y="1311875"/>
            <a:ext cx="2808724" cy="3744951"/>
          </a:xfrm>
          <a:prstGeom prst="rect">
            <a:avLst/>
          </a:prstGeom>
          <a:noFill/>
          <a:ln>
            <a:noFill/>
          </a:ln>
        </p:spPr>
      </p:pic>
      <p:pic>
        <p:nvPicPr>
          <p:cNvPr id="1889" name="Google Shape;1889;p57"/>
          <p:cNvPicPr preferRelativeResize="0"/>
          <p:nvPr/>
        </p:nvPicPr>
        <p:blipFill>
          <a:blip r:embed="rId4">
            <a:alphaModFix/>
          </a:blip>
          <a:stretch>
            <a:fillRect/>
          </a:stretch>
        </p:blipFill>
        <p:spPr>
          <a:xfrm>
            <a:off x="2869474" y="1560075"/>
            <a:ext cx="6017599" cy="3008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3" name="Shape 1893"/>
        <p:cNvGrpSpPr/>
        <p:nvPr/>
      </p:nvGrpSpPr>
      <p:grpSpPr>
        <a:xfrm>
          <a:off x="0" y="0"/>
          <a:ext cx="0" cy="0"/>
          <a:chOff x="0" y="0"/>
          <a:chExt cx="0" cy="0"/>
        </a:xfrm>
      </p:grpSpPr>
      <p:sp>
        <p:nvSpPr>
          <p:cNvPr id="1894" name="Google Shape;1894;p58"/>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RSSI model for food in lab indoors</a:t>
            </a:r>
            <a:endParaRPr/>
          </a:p>
        </p:txBody>
      </p:sp>
      <p:sp>
        <p:nvSpPr>
          <p:cNvPr id="1895" name="Google Shape;1895;p58"/>
          <p:cNvSpPr txBox="1"/>
          <p:nvPr>
            <p:ph idx="1" type="body"/>
          </p:nvPr>
        </p:nvSpPr>
        <p:spPr>
          <a:xfrm>
            <a:off x="346488" y="1014300"/>
            <a:ext cx="8492700" cy="3872700"/>
          </a:xfrm>
          <a:prstGeom prst="rect">
            <a:avLst/>
          </a:prstGeom>
        </p:spPr>
        <p:txBody>
          <a:bodyPr anchorCtr="0" anchor="t" bIns="0" lIns="0" spcFirstLastPara="1" rIns="0" wrap="square" tIns="0">
            <a:noAutofit/>
          </a:bodyPr>
          <a:lstStyle/>
          <a:p>
            <a:pPr indent="-323850" lvl="0" marL="457200" rtl="0" algn="l">
              <a:spcBef>
                <a:spcPts val="450"/>
              </a:spcBef>
              <a:spcAft>
                <a:spcPts val="0"/>
              </a:spcAft>
              <a:buSzPts val="1500"/>
              <a:buChar char="●"/>
            </a:pPr>
            <a:r>
              <a:rPr lang="en"/>
              <a:t>RSSI median readings at 3 different food weights (30, 110, 150 oz) taken in the indoor lab</a:t>
            </a:r>
            <a:endParaRPr/>
          </a:p>
          <a:p>
            <a:pPr indent="-323850" lvl="0" marL="457200" rtl="0" algn="l">
              <a:spcBef>
                <a:spcPts val="0"/>
              </a:spcBef>
              <a:spcAft>
                <a:spcPts val="0"/>
              </a:spcAft>
              <a:buSzPts val="1500"/>
              <a:buChar char="●"/>
            </a:pPr>
            <a:r>
              <a:rPr lang="en"/>
              <a:t>Weight vs Material Effect of RSSI used to build polynomial to estimate food in bin from RSSI</a:t>
            </a:r>
            <a:endParaRPr/>
          </a:p>
        </p:txBody>
      </p:sp>
      <p:pic>
        <p:nvPicPr>
          <p:cNvPr id="1896" name="Google Shape;1896;p58"/>
          <p:cNvPicPr preferRelativeResize="0"/>
          <p:nvPr/>
        </p:nvPicPr>
        <p:blipFill>
          <a:blip r:embed="rId3">
            <a:alphaModFix/>
          </a:blip>
          <a:stretch>
            <a:fillRect/>
          </a:stretch>
        </p:blipFill>
        <p:spPr>
          <a:xfrm>
            <a:off x="1521250" y="1587700"/>
            <a:ext cx="5432675" cy="3378950"/>
          </a:xfrm>
          <a:prstGeom prst="rect">
            <a:avLst/>
          </a:prstGeom>
          <a:noFill/>
          <a:ln>
            <a:noFill/>
          </a:ln>
        </p:spPr>
      </p:pic>
      <p:sp>
        <p:nvSpPr>
          <p:cNvPr id="1897" name="Google Shape;189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3"/>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Big Picture</a:t>
            </a:r>
            <a:endParaRPr/>
          </a:p>
        </p:txBody>
      </p:sp>
      <p:sp>
        <p:nvSpPr>
          <p:cNvPr id="217" name="Google Shape;217;p23"/>
          <p:cNvSpPr txBox="1"/>
          <p:nvPr>
            <p:ph idx="1" type="body"/>
          </p:nvPr>
        </p:nvSpPr>
        <p:spPr>
          <a:xfrm>
            <a:off x="5293894" y="1014293"/>
            <a:ext cx="3588300" cy="3872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p:txBody>
      </p:sp>
      <p:pic>
        <p:nvPicPr>
          <p:cNvPr id="218" name="Google Shape;218;p23"/>
          <p:cNvPicPr preferRelativeResize="0"/>
          <p:nvPr/>
        </p:nvPicPr>
        <p:blipFill>
          <a:blip r:embed="rId3">
            <a:alphaModFix/>
          </a:blip>
          <a:stretch>
            <a:fillRect/>
          </a:stretch>
        </p:blipFill>
        <p:spPr>
          <a:xfrm>
            <a:off x="823988" y="1144125"/>
            <a:ext cx="6825122" cy="3839150"/>
          </a:xfrm>
          <a:prstGeom prst="rect">
            <a:avLst/>
          </a:prstGeom>
          <a:noFill/>
          <a:ln>
            <a:noFill/>
          </a:ln>
        </p:spPr>
      </p:pic>
      <p:sp>
        <p:nvSpPr>
          <p:cNvPr id="219" name="Google Shape;219;p23"/>
          <p:cNvSpPr txBox="1"/>
          <p:nvPr/>
        </p:nvSpPr>
        <p:spPr>
          <a:xfrm>
            <a:off x="3510600" y="4720125"/>
            <a:ext cx="4138500" cy="1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rPr>
              <a:t>©Ntio/shutterstock.com</a:t>
            </a:r>
            <a:endParaRPr>
              <a:solidFill>
                <a:schemeClr val="lt1"/>
              </a:solidFill>
              <a:latin typeface="Calibri"/>
              <a:ea typeface="Calibri"/>
              <a:cs typeface="Calibri"/>
              <a:sym typeface="Calibri"/>
            </a:endParaRPr>
          </a:p>
        </p:txBody>
      </p:sp>
      <p:sp>
        <p:nvSpPr>
          <p:cNvPr id="220" name="Google Shape;220;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21" name="Google Shape;221;p23"/>
          <p:cNvGrpSpPr/>
          <p:nvPr/>
        </p:nvGrpSpPr>
        <p:grpSpPr>
          <a:xfrm>
            <a:off x="6412553" y="144021"/>
            <a:ext cx="2459534" cy="616765"/>
            <a:chOff x="810235" y="2571750"/>
            <a:chExt cx="2764453" cy="1289225"/>
          </a:xfrm>
        </p:grpSpPr>
        <p:grpSp>
          <p:nvGrpSpPr>
            <p:cNvPr id="222" name="Google Shape;222;p23"/>
            <p:cNvGrpSpPr/>
            <p:nvPr/>
          </p:nvGrpSpPr>
          <p:grpSpPr>
            <a:xfrm>
              <a:off x="810235" y="2571760"/>
              <a:ext cx="805300" cy="648346"/>
              <a:chOff x="823157" y="2564629"/>
              <a:chExt cx="3450300" cy="648346"/>
            </a:xfrm>
          </p:grpSpPr>
          <p:sp>
            <p:nvSpPr>
              <p:cNvPr id="223" name="Google Shape;223;p23"/>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3"/>
              <p:cNvGrpSpPr/>
              <p:nvPr/>
            </p:nvGrpSpPr>
            <p:grpSpPr>
              <a:xfrm>
                <a:off x="823157" y="2564629"/>
                <a:ext cx="3450300" cy="647261"/>
                <a:chOff x="823157" y="2564629"/>
                <a:chExt cx="3450300" cy="647261"/>
              </a:xfrm>
            </p:grpSpPr>
            <p:grpSp>
              <p:nvGrpSpPr>
                <p:cNvPr id="225" name="Google Shape;225;p23"/>
                <p:cNvGrpSpPr/>
                <p:nvPr/>
              </p:nvGrpSpPr>
              <p:grpSpPr>
                <a:xfrm>
                  <a:off x="881025" y="2800065"/>
                  <a:ext cx="92400" cy="411825"/>
                  <a:chOff x="845575" y="2563700"/>
                  <a:chExt cx="92400" cy="411825"/>
                </a:xfrm>
              </p:grpSpPr>
              <p:cxnSp>
                <p:nvCxnSpPr>
                  <p:cNvPr id="226" name="Google Shape;226;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27" name="Google Shape;227;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3"/>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229" name="Google Shape;229;p23"/>
            <p:cNvGrpSpPr/>
            <p:nvPr/>
          </p:nvGrpSpPr>
          <p:grpSpPr>
            <a:xfrm>
              <a:off x="1226164" y="2709722"/>
              <a:ext cx="691561" cy="1151253"/>
              <a:chOff x="2525595" y="2702596"/>
              <a:chExt cx="3329614" cy="1151253"/>
            </a:xfrm>
          </p:grpSpPr>
          <p:sp>
            <p:nvSpPr>
              <p:cNvPr id="230" name="Google Shape;230;p23"/>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23"/>
              <p:cNvGrpSpPr/>
              <p:nvPr/>
            </p:nvGrpSpPr>
            <p:grpSpPr>
              <a:xfrm>
                <a:off x="2525595" y="2702596"/>
                <a:ext cx="3329614" cy="1151253"/>
                <a:chOff x="2525595" y="2702596"/>
                <a:chExt cx="3329614" cy="1151253"/>
              </a:xfrm>
            </p:grpSpPr>
            <p:sp>
              <p:nvSpPr>
                <p:cNvPr id="232" name="Google Shape;232;p2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233" name="Google Shape;233;p23"/>
                <p:cNvGrpSpPr/>
                <p:nvPr/>
              </p:nvGrpSpPr>
              <p:grpSpPr>
                <a:xfrm rot="10800000">
                  <a:off x="2849073" y="3079467"/>
                  <a:ext cx="92400" cy="411825"/>
                  <a:chOff x="2070100" y="2563700"/>
                  <a:chExt cx="92400" cy="411825"/>
                </a:xfrm>
              </p:grpSpPr>
              <p:cxnSp>
                <p:nvCxnSpPr>
                  <p:cNvPr id="234" name="Google Shape;234;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35" name="Google Shape;235;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3"/>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237" name="Google Shape;237;p23"/>
            <p:cNvGrpSpPr/>
            <p:nvPr/>
          </p:nvGrpSpPr>
          <p:grpSpPr>
            <a:xfrm>
              <a:off x="1667823" y="2571750"/>
              <a:ext cx="850318" cy="648356"/>
              <a:chOff x="823105" y="2564619"/>
              <a:chExt cx="2067895" cy="648356"/>
            </a:xfrm>
          </p:grpSpPr>
          <p:sp>
            <p:nvSpPr>
              <p:cNvPr id="238" name="Google Shape;238;p23"/>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 name="Google Shape;239;p23"/>
              <p:cNvGrpSpPr/>
              <p:nvPr/>
            </p:nvGrpSpPr>
            <p:grpSpPr>
              <a:xfrm>
                <a:off x="823105" y="2564619"/>
                <a:ext cx="1694100" cy="647271"/>
                <a:chOff x="823105" y="2564619"/>
                <a:chExt cx="1694100" cy="647271"/>
              </a:xfrm>
            </p:grpSpPr>
            <p:grpSp>
              <p:nvGrpSpPr>
                <p:cNvPr id="240" name="Google Shape;240;p23"/>
                <p:cNvGrpSpPr/>
                <p:nvPr/>
              </p:nvGrpSpPr>
              <p:grpSpPr>
                <a:xfrm>
                  <a:off x="881025" y="2800065"/>
                  <a:ext cx="92400" cy="411825"/>
                  <a:chOff x="845575" y="2563700"/>
                  <a:chExt cx="92400" cy="411825"/>
                </a:xfrm>
              </p:grpSpPr>
              <p:cxnSp>
                <p:nvCxnSpPr>
                  <p:cNvPr id="241" name="Google Shape;241;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42" name="Google Shape;242;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3"/>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244" name="Google Shape;244;p23"/>
            <p:cNvGrpSpPr/>
            <p:nvPr/>
          </p:nvGrpSpPr>
          <p:grpSpPr>
            <a:xfrm>
              <a:off x="2142819" y="2709722"/>
              <a:ext cx="691561" cy="1151253"/>
              <a:chOff x="2525595" y="2702596"/>
              <a:chExt cx="3329614" cy="1151253"/>
            </a:xfrm>
          </p:grpSpPr>
          <p:sp>
            <p:nvSpPr>
              <p:cNvPr id="245" name="Google Shape;245;p23"/>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3"/>
              <p:cNvGrpSpPr/>
              <p:nvPr/>
            </p:nvGrpSpPr>
            <p:grpSpPr>
              <a:xfrm>
                <a:off x="2525595" y="2702596"/>
                <a:ext cx="3329614" cy="1151253"/>
                <a:chOff x="2525595" y="2702596"/>
                <a:chExt cx="3329614" cy="1151253"/>
              </a:xfrm>
            </p:grpSpPr>
            <p:sp>
              <p:nvSpPr>
                <p:cNvPr id="247" name="Google Shape;247;p2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248" name="Google Shape;248;p23"/>
                <p:cNvGrpSpPr/>
                <p:nvPr/>
              </p:nvGrpSpPr>
              <p:grpSpPr>
                <a:xfrm rot="10800000">
                  <a:off x="2849073" y="3079467"/>
                  <a:ext cx="92400" cy="411825"/>
                  <a:chOff x="2070100" y="2563700"/>
                  <a:chExt cx="92400" cy="411825"/>
                </a:xfrm>
              </p:grpSpPr>
              <p:cxnSp>
                <p:nvCxnSpPr>
                  <p:cNvPr id="249" name="Google Shape;249;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50" name="Google Shape;250;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3"/>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252" name="Google Shape;252;p23"/>
            <p:cNvGrpSpPr/>
            <p:nvPr/>
          </p:nvGrpSpPr>
          <p:grpSpPr>
            <a:xfrm>
              <a:off x="2550566" y="2571750"/>
              <a:ext cx="667501" cy="648356"/>
              <a:chOff x="823105" y="2564619"/>
              <a:chExt cx="2859900" cy="648356"/>
            </a:xfrm>
          </p:grpSpPr>
          <p:sp>
            <p:nvSpPr>
              <p:cNvPr id="253" name="Google Shape;253;p23"/>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3"/>
              <p:cNvGrpSpPr/>
              <p:nvPr/>
            </p:nvGrpSpPr>
            <p:grpSpPr>
              <a:xfrm>
                <a:off x="823105" y="2564619"/>
                <a:ext cx="2859900" cy="647271"/>
                <a:chOff x="823105" y="2564619"/>
                <a:chExt cx="2859900" cy="647271"/>
              </a:xfrm>
            </p:grpSpPr>
            <p:grpSp>
              <p:nvGrpSpPr>
                <p:cNvPr id="255" name="Google Shape;255;p23"/>
                <p:cNvGrpSpPr/>
                <p:nvPr/>
              </p:nvGrpSpPr>
              <p:grpSpPr>
                <a:xfrm>
                  <a:off x="881025" y="2800065"/>
                  <a:ext cx="92400" cy="411825"/>
                  <a:chOff x="845575" y="2563700"/>
                  <a:chExt cx="92400" cy="411825"/>
                </a:xfrm>
              </p:grpSpPr>
              <p:cxnSp>
                <p:nvCxnSpPr>
                  <p:cNvPr id="256" name="Google Shape;256;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57" name="Google Shape;257;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23"/>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259" name="Google Shape;259;p23"/>
            <p:cNvGrpSpPr/>
            <p:nvPr/>
          </p:nvGrpSpPr>
          <p:grpSpPr>
            <a:xfrm>
              <a:off x="2907073" y="2709722"/>
              <a:ext cx="667615" cy="1151253"/>
              <a:chOff x="2525595" y="2702596"/>
              <a:chExt cx="2323757" cy="1151253"/>
            </a:xfrm>
          </p:grpSpPr>
          <p:sp>
            <p:nvSpPr>
              <p:cNvPr id="260" name="Google Shape;260;p23"/>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23"/>
              <p:cNvGrpSpPr/>
              <p:nvPr/>
            </p:nvGrpSpPr>
            <p:grpSpPr>
              <a:xfrm>
                <a:off x="2525595" y="2702596"/>
                <a:ext cx="2017714" cy="1151253"/>
                <a:chOff x="2525595" y="2702596"/>
                <a:chExt cx="2017714" cy="1151253"/>
              </a:xfrm>
            </p:grpSpPr>
            <p:sp>
              <p:nvSpPr>
                <p:cNvPr id="262" name="Google Shape;262;p23"/>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263" name="Google Shape;263;p23"/>
                <p:cNvGrpSpPr/>
                <p:nvPr/>
              </p:nvGrpSpPr>
              <p:grpSpPr>
                <a:xfrm rot="10800000">
                  <a:off x="2849073" y="3079467"/>
                  <a:ext cx="92400" cy="411825"/>
                  <a:chOff x="2070100" y="2563700"/>
                  <a:chExt cx="92400" cy="411825"/>
                </a:xfrm>
              </p:grpSpPr>
              <p:cxnSp>
                <p:nvCxnSpPr>
                  <p:cNvPr id="264" name="Google Shape;264;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5" name="Google Shape;265;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23"/>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1" name="Shape 1901"/>
        <p:cNvGrpSpPr/>
        <p:nvPr/>
      </p:nvGrpSpPr>
      <p:grpSpPr>
        <a:xfrm>
          <a:off x="0" y="0"/>
          <a:ext cx="0" cy="0"/>
          <a:chOff x="0" y="0"/>
          <a:chExt cx="0" cy="0"/>
        </a:xfrm>
      </p:grpSpPr>
      <p:sp>
        <p:nvSpPr>
          <p:cNvPr id="1902" name="Google Shape;1902;p59"/>
          <p:cNvSpPr txBox="1"/>
          <p:nvPr>
            <p:ph type="title"/>
          </p:nvPr>
        </p:nvSpPr>
        <p:spPr>
          <a:xfrm>
            <a:off x="311700" y="445025"/>
            <a:ext cx="8520600" cy="5727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rPr lang="en"/>
              <a:t>RSSI v/s Weight Error</a:t>
            </a:r>
            <a:endParaRPr/>
          </a:p>
        </p:txBody>
      </p:sp>
      <p:pic>
        <p:nvPicPr>
          <p:cNvPr id="1903" name="Google Shape;1903;p59" title="Chart"/>
          <p:cNvPicPr preferRelativeResize="0"/>
          <p:nvPr/>
        </p:nvPicPr>
        <p:blipFill>
          <a:blip r:embed="rId3">
            <a:alphaModFix/>
          </a:blip>
          <a:stretch>
            <a:fillRect/>
          </a:stretch>
        </p:blipFill>
        <p:spPr>
          <a:xfrm>
            <a:off x="2058749" y="1017725"/>
            <a:ext cx="5743110" cy="3551151"/>
          </a:xfrm>
          <a:prstGeom prst="rect">
            <a:avLst/>
          </a:prstGeom>
          <a:noFill/>
          <a:ln>
            <a:noFill/>
          </a:ln>
        </p:spPr>
      </p:pic>
      <p:sp>
        <p:nvSpPr>
          <p:cNvPr id="1904" name="Google Shape;1904;p5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24"/>
          <p:cNvSpPr/>
          <p:nvPr>
            <p:ph idx="2" type="pic"/>
          </p:nvPr>
        </p:nvSpPr>
        <p:spPr>
          <a:xfrm>
            <a:off x="4149207" y="1014293"/>
            <a:ext cx="4733100" cy="3872700"/>
          </a:xfrm>
          <a:prstGeom prst="rect">
            <a:avLst/>
          </a:prstGeom>
        </p:spPr>
        <p:txBody>
          <a:bodyPr anchorCtr="1" anchor="ctr" bIns="0" lIns="0" spcFirstLastPara="1" rIns="0" wrap="square" tIns="0">
            <a:noAutofit/>
          </a:bodyPr>
          <a:lstStyle/>
          <a:p>
            <a:pPr indent="0" lvl="0" marL="0" rtl="0" algn="ctr">
              <a:spcBef>
                <a:spcPts val="450"/>
              </a:spcBef>
              <a:spcAft>
                <a:spcPts val="900"/>
              </a:spcAft>
              <a:buNone/>
            </a:pPr>
            <a:r>
              <a:t/>
            </a:r>
            <a:endParaRPr/>
          </a:p>
        </p:txBody>
      </p:sp>
      <p:sp>
        <p:nvSpPr>
          <p:cNvPr id="272" name="Google Shape;272;p24"/>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Problem</a:t>
            </a:r>
            <a:endParaRPr/>
          </a:p>
        </p:txBody>
      </p:sp>
      <p:sp>
        <p:nvSpPr>
          <p:cNvPr id="273" name="Google Shape;273;p24"/>
          <p:cNvSpPr txBox="1"/>
          <p:nvPr>
            <p:ph idx="1" type="body"/>
          </p:nvPr>
        </p:nvSpPr>
        <p:spPr>
          <a:xfrm>
            <a:off x="346509" y="1014293"/>
            <a:ext cx="3588300" cy="3872700"/>
          </a:xfrm>
          <a:prstGeom prst="rect">
            <a:avLst/>
          </a:prstGeom>
        </p:spPr>
        <p:txBody>
          <a:bodyPr anchorCtr="0" anchor="t" bIns="0" lIns="0" spcFirstLastPara="1" rIns="0" wrap="square" tIns="0">
            <a:noAutofit/>
          </a:bodyPr>
          <a:lstStyle/>
          <a:p>
            <a:pPr indent="-323850" lvl="0" marL="457200" rtl="0" algn="l">
              <a:lnSpc>
                <a:spcPct val="115000"/>
              </a:lnSpc>
              <a:spcBef>
                <a:spcPts val="0"/>
              </a:spcBef>
              <a:spcAft>
                <a:spcPts val="0"/>
              </a:spcAft>
              <a:buClr>
                <a:srgbClr val="006C92"/>
              </a:buClr>
              <a:buSzPts val="1500"/>
              <a:buFont typeface="Arial"/>
              <a:buChar char="●"/>
            </a:pPr>
            <a:r>
              <a:rPr lang="en">
                <a:solidFill>
                  <a:srgbClr val="006C92"/>
                </a:solidFill>
                <a:latin typeface="Arial"/>
                <a:ea typeface="Arial"/>
                <a:cs typeface="Arial"/>
                <a:sym typeface="Arial"/>
              </a:rPr>
              <a:t>At the UCSD Price Center dining hall, metrics with regards to food waste at the end user are not easily gathered, requiring costly one time manual sorting and weighing of trash which fail to capture any temporal trends</a:t>
            </a:r>
            <a:endParaRPr>
              <a:solidFill>
                <a:srgbClr val="006C92"/>
              </a:solidFill>
              <a:latin typeface="Arial"/>
              <a:ea typeface="Arial"/>
              <a:cs typeface="Arial"/>
              <a:sym typeface="Arial"/>
            </a:endParaRPr>
          </a:p>
          <a:p>
            <a:pPr indent="0" lvl="0" marL="457200" rtl="0" algn="l">
              <a:lnSpc>
                <a:spcPct val="115000"/>
              </a:lnSpc>
              <a:spcBef>
                <a:spcPts val="0"/>
              </a:spcBef>
              <a:spcAft>
                <a:spcPts val="0"/>
              </a:spcAft>
              <a:buNone/>
            </a:pPr>
            <a:r>
              <a:t/>
            </a:r>
            <a:endParaRPr>
              <a:solidFill>
                <a:srgbClr val="006C92"/>
              </a:solidFill>
              <a:latin typeface="Arial"/>
              <a:ea typeface="Arial"/>
              <a:cs typeface="Arial"/>
              <a:sym typeface="Arial"/>
            </a:endParaRPr>
          </a:p>
          <a:p>
            <a:pPr indent="-323850" lvl="0" marL="457200" rtl="0" algn="l">
              <a:lnSpc>
                <a:spcPct val="115000"/>
              </a:lnSpc>
              <a:spcBef>
                <a:spcPts val="0"/>
              </a:spcBef>
              <a:spcAft>
                <a:spcPts val="0"/>
              </a:spcAft>
              <a:buClr>
                <a:srgbClr val="006C92"/>
              </a:buClr>
              <a:buSzPts val="1500"/>
              <a:buFont typeface="Arial"/>
              <a:buChar char="●"/>
            </a:pPr>
            <a:r>
              <a:rPr lang="en">
                <a:solidFill>
                  <a:srgbClr val="006C92"/>
                </a:solidFill>
                <a:latin typeface="Arial"/>
                <a:ea typeface="Arial"/>
                <a:cs typeface="Arial"/>
                <a:sym typeface="Arial"/>
              </a:rPr>
              <a:t>UCSD dining currently uses a logistical tracking system known as FoodPro by Aurora to estimate current food waste at the inventory level</a:t>
            </a:r>
            <a:r>
              <a:rPr lang="en">
                <a:solidFill>
                  <a:srgbClr val="006C92"/>
                </a:solidFill>
                <a:latin typeface="Arial"/>
                <a:ea typeface="Arial"/>
                <a:cs typeface="Arial"/>
                <a:sym typeface="Arial"/>
              </a:rPr>
              <a:t>, but not the food waste from what is served</a:t>
            </a:r>
            <a:endParaRPr>
              <a:solidFill>
                <a:srgbClr val="006C92"/>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6C92"/>
              </a:solidFill>
              <a:latin typeface="Arial"/>
              <a:ea typeface="Arial"/>
              <a:cs typeface="Arial"/>
              <a:sym typeface="Arial"/>
            </a:endParaRPr>
          </a:p>
        </p:txBody>
      </p:sp>
      <p:pic>
        <p:nvPicPr>
          <p:cNvPr id="274" name="Google Shape;274;p24"/>
          <p:cNvPicPr preferRelativeResize="0"/>
          <p:nvPr/>
        </p:nvPicPr>
        <p:blipFill>
          <a:blip r:embed="rId3">
            <a:alphaModFix/>
          </a:blip>
          <a:stretch>
            <a:fillRect/>
          </a:stretch>
        </p:blipFill>
        <p:spPr>
          <a:xfrm>
            <a:off x="4363718" y="1061925"/>
            <a:ext cx="4518583" cy="3590474"/>
          </a:xfrm>
          <a:prstGeom prst="rect">
            <a:avLst/>
          </a:prstGeom>
          <a:noFill/>
          <a:ln>
            <a:noFill/>
          </a:ln>
        </p:spPr>
      </p:pic>
      <p:sp>
        <p:nvSpPr>
          <p:cNvPr id="275" name="Google Shape;275;p24"/>
          <p:cNvSpPr txBox="1"/>
          <p:nvPr/>
        </p:nvSpPr>
        <p:spPr>
          <a:xfrm>
            <a:off x="4629225" y="4823025"/>
            <a:ext cx="3924900" cy="1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https://ucsdms.wordpress.com/about/ucsd-campus/</a:t>
            </a:r>
            <a:endParaRPr>
              <a:latin typeface="Calibri"/>
              <a:ea typeface="Calibri"/>
              <a:cs typeface="Calibri"/>
              <a:sym typeface="Calibri"/>
            </a:endParaRPr>
          </a:p>
        </p:txBody>
      </p:sp>
      <p:sp>
        <p:nvSpPr>
          <p:cNvPr id="276" name="Google Shape;27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77" name="Google Shape;277;p24"/>
          <p:cNvGrpSpPr/>
          <p:nvPr/>
        </p:nvGrpSpPr>
        <p:grpSpPr>
          <a:xfrm>
            <a:off x="6412553" y="144021"/>
            <a:ext cx="2459534" cy="616765"/>
            <a:chOff x="810235" y="2571750"/>
            <a:chExt cx="2764453" cy="1289225"/>
          </a:xfrm>
        </p:grpSpPr>
        <p:grpSp>
          <p:nvGrpSpPr>
            <p:cNvPr id="278" name="Google Shape;278;p24"/>
            <p:cNvGrpSpPr/>
            <p:nvPr/>
          </p:nvGrpSpPr>
          <p:grpSpPr>
            <a:xfrm>
              <a:off x="810235" y="2571760"/>
              <a:ext cx="805300" cy="648346"/>
              <a:chOff x="823157" y="2564629"/>
              <a:chExt cx="3450300" cy="648346"/>
            </a:xfrm>
          </p:grpSpPr>
          <p:sp>
            <p:nvSpPr>
              <p:cNvPr id="279" name="Google Shape;279;p24"/>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 name="Google Shape;280;p24"/>
              <p:cNvGrpSpPr/>
              <p:nvPr/>
            </p:nvGrpSpPr>
            <p:grpSpPr>
              <a:xfrm>
                <a:off x="823157" y="2564629"/>
                <a:ext cx="3450300" cy="647261"/>
                <a:chOff x="823157" y="2564629"/>
                <a:chExt cx="3450300" cy="647261"/>
              </a:xfrm>
            </p:grpSpPr>
            <p:grpSp>
              <p:nvGrpSpPr>
                <p:cNvPr id="281" name="Google Shape;281;p24"/>
                <p:cNvGrpSpPr/>
                <p:nvPr/>
              </p:nvGrpSpPr>
              <p:grpSpPr>
                <a:xfrm>
                  <a:off x="881025" y="2800065"/>
                  <a:ext cx="92400" cy="411825"/>
                  <a:chOff x="845575" y="2563700"/>
                  <a:chExt cx="92400" cy="411825"/>
                </a:xfrm>
              </p:grpSpPr>
              <p:cxnSp>
                <p:nvCxnSpPr>
                  <p:cNvPr id="282" name="Google Shape;282;p2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83" name="Google Shape;283;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4"/>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285" name="Google Shape;285;p24"/>
            <p:cNvGrpSpPr/>
            <p:nvPr/>
          </p:nvGrpSpPr>
          <p:grpSpPr>
            <a:xfrm>
              <a:off x="1226164" y="2709722"/>
              <a:ext cx="691561" cy="1151253"/>
              <a:chOff x="2525595" y="2702596"/>
              <a:chExt cx="3329614" cy="1151253"/>
            </a:xfrm>
          </p:grpSpPr>
          <p:sp>
            <p:nvSpPr>
              <p:cNvPr id="286" name="Google Shape;286;p24"/>
              <p:cNvSpPr/>
              <p:nvPr/>
            </p:nvSpPr>
            <p:spPr>
              <a:xfrm>
                <a:off x="2890952"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24"/>
              <p:cNvGrpSpPr/>
              <p:nvPr/>
            </p:nvGrpSpPr>
            <p:grpSpPr>
              <a:xfrm>
                <a:off x="2525595" y="2702596"/>
                <a:ext cx="3329614" cy="1151253"/>
                <a:chOff x="2525595" y="2702596"/>
                <a:chExt cx="3329614" cy="1151253"/>
              </a:xfrm>
            </p:grpSpPr>
            <p:sp>
              <p:nvSpPr>
                <p:cNvPr id="288" name="Google Shape;288;p24"/>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289" name="Google Shape;289;p24"/>
                <p:cNvGrpSpPr/>
                <p:nvPr/>
              </p:nvGrpSpPr>
              <p:grpSpPr>
                <a:xfrm rot="10800000">
                  <a:off x="2849073" y="3079467"/>
                  <a:ext cx="92400" cy="411825"/>
                  <a:chOff x="2070100" y="2563700"/>
                  <a:chExt cx="92400" cy="411825"/>
                </a:xfrm>
              </p:grpSpPr>
              <p:cxnSp>
                <p:nvCxnSpPr>
                  <p:cNvPr id="290" name="Google Shape;290;p2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91" name="Google Shape;291;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4"/>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293" name="Google Shape;293;p24"/>
            <p:cNvGrpSpPr/>
            <p:nvPr/>
          </p:nvGrpSpPr>
          <p:grpSpPr>
            <a:xfrm>
              <a:off x="1667823" y="2571750"/>
              <a:ext cx="850318" cy="648356"/>
              <a:chOff x="823105" y="2564619"/>
              <a:chExt cx="2067895" cy="648356"/>
            </a:xfrm>
          </p:grpSpPr>
          <p:sp>
            <p:nvSpPr>
              <p:cNvPr id="294" name="Google Shape;294;p24"/>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24"/>
              <p:cNvGrpSpPr/>
              <p:nvPr/>
            </p:nvGrpSpPr>
            <p:grpSpPr>
              <a:xfrm>
                <a:off x="823105" y="2564619"/>
                <a:ext cx="1694100" cy="647271"/>
                <a:chOff x="823105" y="2564619"/>
                <a:chExt cx="1694100" cy="647271"/>
              </a:xfrm>
            </p:grpSpPr>
            <p:grpSp>
              <p:nvGrpSpPr>
                <p:cNvPr id="296" name="Google Shape;296;p24"/>
                <p:cNvGrpSpPr/>
                <p:nvPr/>
              </p:nvGrpSpPr>
              <p:grpSpPr>
                <a:xfrm>
                  <a:off x="881025" y="2800065"/>
                  <a:ext cx="92400" cy="411825"/>
                  <a:chOff x="845575" y="2563700"/>
                  <a:chExt cx="92400" cy="411825"/>
                </a:xfrm>
              </p:grpSpPr>
              <p:cxnSp>
                <p:nvCxnSpPr>
                  <p:cNvPr id="297" name="Google Shape;297;p2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98" name="Google Shape;298;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24"/>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300" name="Google Shape;300;p24"/>
            <p:cNvGrpSpPr/>
            <p:nvPr/>
          </p:nvGrpSpPr>
          <p:grpSpPr>
            <a:xfrm>
              <a:off x="2142819" y="2709722"/>
              <a:ext cx="691561" cy="1151253"/>
              <a:chOff x="2525595" y="2702596"/>
              <a:chExt cx="3329614" cy="1151253"/>
            </a:xfrm>
          </p:grpSpPr>
          <p:sp>
            <p:nvSpPr>
              <p:cNvPr id="301" name="Google Shape;301;p24"/>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24"/>
              <p:cNvGrpSpPr/>
              <p:nvPr/>
            </p:nvGrpSpPr>
            <p:grpSpPr>
              <a:xfrm>
                <a:off x="2525595" y="2702596"/>
                <a:ext cx="3329614" cy="1151253"/>
                <a:chOff x="2525595" y="2702596"/>
                <a:chExt cx="3329614" cy="1151253"/>
              </a:xfrm>
            </p:grpSpPr>
            <p:sp>
              <p:nvSpPr>
                <p:cNvPr id="303" name="Google Shape;303;p24"/>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304" name="Google Shape;304;p24"/>
                <p:cNvGrpSpPr/>
                <p:nvPr/>
              </p:nvGrpSpPr>
              <p:grpSpPr>
                <a:xfrm rot="10800000">
                  <a:off x="2849073" y="3079467"/>
                  <a:ext cx="92400" cy="411825"/>
                  <a:chOff x="2070100" y="2563700"/>
                  <a:chExt cx="92400" cy="411825"/>
                </a:xfrm>
              </p:grpSpPr>
              <p:cxnSp>
                <p:nvCxnSpPr>
                  <p:cNvPr id="305" name="Google Shape;305;p2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06" name="Google Shape;306;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4"/>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308" name="Google Shape;308;p24"/>
            <p:cNvGrpSpPr/>
            <p:nvPr/>
          </p:nvGrpSpPr>
          <p:grpSpPr>
            <a:xfrm>
              <a:off x="2550566" y="2571750"/>
              <a:ext cx="667501" cy="648356"/>
              <a:chOff x="823105" y="2564619"/>
              <a:chExt cx="2859900" cy="648356"/>
            </a:xfrm>
          </p:grpSpPr>
          <p:sp>
            <p:nvSpPr>
              <p:cNvPr id="309" name="Google Shape;309;p24"/>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24"/>
              <p:cNvGrpSpPr/>
              <p:nvPr/>
            </p:nvGrpSpPr>
            <p:grpSpPr>
              <a:xfrm>
                <a:off x="823105" y="2564619"/>
                <a:ext cx="2859900" cy="647271"/>
                <a:chOff x="823105" y="2564619"/>
                <a:chExt cx="2859900" cy="647271"/>
              </a:xfrm>
            </p:grpSpPr>
            <p:grpSp>
              <p:nvGrpSpPr>
                <p:cNvPr id="311" name="Google Shape;311;p24"/>
                <p:cNvGrpSpPr/>
                <p:nvPr/>
              </p:nvGrpSpPr>
              <p:grpSpPr>
                <a:xfrm>
                  <a:off x="881025" y="2800065"/>
                  <a:ext cx="92400" cy="411825"/>
                  <a:chOff x="845575" y="2563700"/>
                  <a:chExt cx="92400" cy="411825"/>
                </a:xfrm>
              </p:grpSpPr>
              <p:cxnSp>
                <p:nvCxnSpPr>
                  <p:cNvPr id="312" name="Google Shape;312;p24"/>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13" name="Google Shape;313;p2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24"/>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315" name="Google Shape;315;p24"/>
            <p:cNvGrpSpPr/>
            <p:nvPr/>
          </p:nvGrpSpPr>
          <p:grpSpPr>
            <a:xfrm>
              <a:off x="2907073" y="2709722"/>
              <a:ext cx="667615" cy="1151253"/>
              <a:chOff x="2525595" y="2702596"/>
              <a:chExt cx="2323757" cy="1151253"/>
            </a:xfrm>
          </p:grpSpPr>
          <p:sp>
            <p:nvSpPr>
              <p:cNvPr id="316" name="Google Shape;316;p24"/>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 name="Google Shape;317;p24"/>
              <p:cNvGrpSpPr/>
              <p:nvPr/>
            </p:nvGrpSpPr>
            <p:grpSpPr>
              <a:xfrm>
                <a:off x="2525595" y="2702596"/>
                <a:ext cx="2017714" cy="1151253"/>
                <a:chOff x="2525595" y="2702596"/>
                <a:chExt cx="2017714" cy="1151253"/>
              </a:xfrm>
            </p:grpSpPr>
            <p:sp>
              <p:nvSpPr>
                <p:cNvPr id="318" name="Google Shape;318;p24"/>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319" name="Google Shape;319;p24"/>
                <p:cNvGrpSpPr/>
                <p:nvPr/>
              </p:nvGrpSpPr>
              <p:grpSpPr>
                <a:xfrm rot="10800000">
                  <a:off x="2849073" y="3079467"/>
                  <a:ext cx="92400" cy="411825"/>
                  <a:chOff x="2070100" y="2563700"/>
                  <a:chExt cx="92400" cy="411825"/>
                </a:xfrm>
              </p:grpSpPr>
              <p:cxnSp>
                <p:nvCxnSpPr>
                  <p:cNvPr id="320" name="Google Shape;320;p24"/>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21" name="Google Shape;321;p2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4"/>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5"/>
          <p:cNvSpPr/>
          <p:nvPr>
            <p:ph idx="2" type="pic"/>
          </p:nvPr>
        </p:nvSpPr>
        <p:spPr>
          <a:xfrm>
            <a:off x="4149207" y="1014293"/>
            <a:ext cx="4733100" cy="3872700"/>
          </a:xfrm>
          <a:prstGeom prst="rect">
            <a:avLst/>
          </a:prstGeom>
        </p:spPr>
        <p:txBody>
          <a:bodyPr anchorCtr="1" anchor="ctr" bIns="0" lIns="0" spcFirstLastPara="1" rIns="0" wrap="square" tIns="0">
            <a:noAutofit/>
          </a:bodyPr>
          <a:lstStyle/>
          <a:p>
            <a:pPr indent="0" lvl="0" marL="0" rtl="0" algn="ctr">
              <a:spcBef>
                <a:spcPts val="450"/>
              </a:spcBef>
              <a:spcAft>
                <a:spcPts val="900"/>
              </a:spcAft>
              <a:buNone/>
            </a:pPr>
            <a:r>
              <a:t/>
            </a:r>
            <a:endParaRPr/>
          </a:p>
        </p:txBody>
      </p:sp>
      <p:sp>
        <p:nvSpPr>
          <p:cNvPr id="328" name="Google Shape;328;p25"/>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Challenges</a:t>
            </a:r>
            <a:endParaRPr/>
          </a:p>
        </p:txBody>
      </p:sp>
      <p:sp>
        <p:nvSpPr>
          <p:cNvPr id="329" name="Google Shape;329;p25"/>
          <p:cNvSpPr txBox="1"/>
          <p:nvPr>
            <p:ph idx="1" type="body"/>
          </p:nvPr>
        </p:nvSpPr>
        <p:spPr>
          <a:xfrm>
            <a:off x="346509" y="1014293"/>
            <a:ext cx="3588300" cy="3872700"/>
          </a:xfrm>
          <a:prstGeom prst="rect">
            <a:avLst/>
          </a:prstGeom>
        </p:spPr>
        <p:txBody>
          <a:bodyPr anchorCtr="0" anchor="t" bIns="0" lIns="0" spcFirstLastPara="1" rIns="0" wrap="square" tIns="0">
            <a:noAutofit/>
          </a:bodyPr>
          <a:lstStyle/>
          <a:p>
            <a:pPr indent="-323850" lvl="0" marL="457200" rtl="0" algn="l">
              <a:spcBef>
                <a:spcPts val="450"/>
              </a:spcBef>
              <a:spcAft>
                <a:spcPts val="0"/>
              </a:spcAft>
              <a:buSzPts val="1500"/>
              <a:buChar char="●"/>
            </a:pPr>
            <a:r>
              <a:rPr lang="en"/>
              <a:t>Heterogeneous nature of trash</a:t>
            </a:r>
            <a:endParaRPr/>
          </a:p>
          <a:p>
            <a:pPr indent="0" lvl="0" marL="457200" rtl="0" algn="l">
              <a:spcBef>
                <a:spcPts val="900"/>
              </a:spcBef>
              <a:spcAft>
                <a:spcPts val="0"/>
              </a:spcAft>
              <a:buNone/>
            </a:pPr>
            <a:r>
              <a:t/>
            </a:r>
            <a:endParaRPr/>
          </a:p>
          <a:p>
            <a:pPr indent="-323850" lvl="0" marL="457200" rtl="0" algn="l">
              <a:spcBef>
                <a:spcPts val="900"/>
              </a:spcBef>
              <a:spcAft>
                <a:spcPts val="0"/>
              </a:spcAft>
              <a:buSzPts val="1500"/>
              <a:buChar char="●"/>
            </a:pPr>
            <a:r>
              <a:rPr lang="en"/>
              <a:t>Mostly closed trash cans → difficult to use vision based techniques</a:t>
            </a:r>
            <a:endParaRPr/>
          </a:p>
          <a:p>
            <a:pPr indent="0" lvl="0" marL="457200" rtl="0" algn="l">
              <a:spcBef>
                <a:spcPts val="900"/>
              </a:spcBef>
              <a:spcAft>
                <a:spcPts val="0"/>
              </a:spcAft>
              <a:buNone/>
            </a:pPr>
            <a:r>
              <a:t/>
            </a:r>
            <a:endParaRPr/>
          </a:p>
          <a:p>
            <a:pPr indent="-323850" lvl="0" marL="457200" rtl="0" algn="l">
              <a:spcBef>
                <a:spcPts val="900"/>
              </a:spcBef>
              <a:spcAft>
                <a:spcPts val="0"/>
              </a:spcAft>
              <a:buSzPts val="1500"/>
              <a:buChar char="●"/>
            </a:pPr>
            <a:r>
              <a:rPr lang="en"/>
              <a:t>Lack of cheap alternatives using existing sensors to track food waste</a:t>
            </a:r>
            <a:endParaRPr/>
          </a:p>
          <a:p>
            <a:pPr indent="0" lvl="0" marL="457200" rtl="0" algn="l">
              <a:spcBef>
                <a:spcPts val="900"/>
              </a:spcBef>
              <a:spcAft>
                <a:spcPts val="900"/>
              </a:spcAft>
              <a:buNone/>
            </a:pPr>
            <a:r>
              <a:t/>
            </a:r>
            <a:endParaRPr/>
          </a:p>
        </p:txBody>
      </p:sp>
      <p:sp>
        <p:nvSpPr>
          <p:cNvPr id="330" name="Google Shape;33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25"/>
          <p:cNvPicPr preferRelativeResize="0"/>
          <p:nvPr/>
        </p:nvPicPr>
        <p:blipFill rotWithShape="1">
          <a:blip r:embed="rId3">
            <a:alphaModFix/>
          </a:blip>
          <a:srcRect b="24522" l="19807" r="0" t="0"/>
          <a:stretch/>
        </p:blipFill>
        <p:spPr>
          <a:xfrm>
            <a:off x="6361450" y="1014300"/>
            <a:ext cx="2576324" cy="3231526"/>
          </a:xfrm>
          <a:prstGeom prst="rect">
            <a:avLst/>
          </a:prstGeom>
          <a:noFill/>
          <a:ln>
            <a:noFill/>
          </a:ln>
        </p:spPr>
      </p:pic>
      <p:pic>
        <p:nvPicPr>
          <p:cNvPr id="332" name="Google Shape;332;p25"/>
          <p:cNvPicPr preferRelativeResize="0"/>
          <p:nvPr/>
        </p:nvPicPr>
        <p:blipFill rotWithShape="1">
          <a:blip r:embed="rId4">
            <a:alphaModFix/>
          </a:blip>
          <a:srcRect b="0" l="22360" r="0" t="0"/>
          <a:stretch/>
        </p:blipFill>
        <p:spPr>
          <a:xfrm>
            <a:off x="4007937" y="1682821"/>
            <a:ext cx="2280374" cy="1652077"/>
          </a:xfrm>
          <a:prstGeom prst="rect">
            <a:avLst/>
          </a:prstGeom>
          <a:noFill/>
          <a:ln>
            <a:noFill/>
          </a:ln>
        </p:spPr>
      </p:pic>
      <p:grpSp>
        <p:nvGrpSpPr>
          <p:cNvPr id="333" name="Google Shape;333;p25"/>
          <p:cNvGrpSpPr/>
          <p:nvPr/>
        </p:nvGrpSpPr>
        <p:grpSpPr>
          <a:xfrm>
            <a:off x="6412553" y="144021"/>
            <a:ext cx="2459534" cy="616765"/>
            <a:chOff x="810235" y="2571750"/>
            <a:chExt cx="2764453" cy="1289225"/>
          </a:xfrm>
        </p:grpSpPr>
        <p:grpSp>
          <p:nvGrpSpPr>
            <p:cNvPr id="334" name="Google Shape;334;p25"/>
            <p:cNvGrpSpPr/>
            <p:nvPr/>
          </p:nvGrpSpPr>
          <p:grpSpPr>
            <a:xfrm>
              <a:off x="810235" y="2571760"/>
              <a:ext cx="805300" cy="648346"/>
              <a:chOff x="823157" y="2564629"/>
              <a:chExt cx="3450300" cy="648346"/>
            </a:xfrm>
          </p:grpSpPr>
          <p:sp>
            <p:nvSpPr>
              <p:cNvPr id="335" name="Google Shape;335;p25"/>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5"/>
              <p:cNvGrpSpPr/>
              <p:nvPr/>
            </p:nvGrpSpPr>
            <p:grpSpPr>
              <a:xfrm>
                <a:off x="823157" y="2564629"/>
                <a:ext cx="3450300" cy="647261"/>
                <a:chOff x="823157" y="2564629"/>
                <a:chExt cx="3450300" cy="647261"/>
              </a:xfrm>
            </p:grpSpPr>
            <p:grpSp>
              <p:nvGrpSpPr>
                <p:cNvPr id="337" name="Google Shape;337;p25"/>
                <p:cNvGrpSpPr/>
                <p:nvPr/>
              </p:nvGrpSpPr>
              <p:grpSpPr>
                <a:xfrm>
                  <a:off x="881025" y="2800065"/>
                  <a:ext cx="92400" cy="411825"/>
                  <a:chOff x="845575" y="2563700"/>
                  <a:chExt cx="92400" cy="411825"/>
                </a:xfrm>
              </p:grpSpPr>
              <p:cxnSp>
                <p:nvCxnSpPr>
                  <p:cNvPr id="338" name="Google Shape;338;p2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39" name="Google Shape;339;p2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5"/>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341" name="Google Shape;341;p25"/>
            <p:cNvGrpSpPr/>
            <p:nvPr/>
          </p:nvGrpSpPr>
          <p:grpSpPr>
            <a:xfrm>
              <a:off x="1226164" y="2709722"/>
              <a:ext cx="691561" cy="1151253"/>
              <a:chOff x="2525595" y="2702596"/>
              <a:chExt cx="3329614" cy="1151253"/>
            </a:xfrm>
          </p:grpSpPr>
          <p:sp>
            <p:nvSpPr>
              <p:cNvPr id="342" name="Google Shape;342;p25"/>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5"/>
              <p:cNvGrpSpPr/>
              <p:nvPr/>
            </p:nvGrpSpPr>
            <p:grpSpPr>
              <a:xfrm>
                <a:off x="2525595" y="2702596"/>
                <a:ext cx="3329614" cy="1151253"/>
                <a:chOff x="2525595" y="2702596"/>
                <a:chExt cx="3329614" cy="1151253"/>
              </a:xfrm>
            </p:grpSpPr>
            <p:sp>
              <p:nvSpPr>
                <p:cNvPr id="344" name="Google Shape;344;p25"/>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345" name="Google Shape;345;p25"/>
                <p:cNvGrpSpPr/>
                <p:nvPr/>
              </p:nvGrpSpPr>
              <p:grpSpPr>
                <a:xfrm rot="10800000">
                  <a:off x="2849073" y="3079467"/>
                  <a:ext cx="92400" cy="411825"/>
                  <a:chOff x="2070100" y="2563700"/>
                  <a:chExt cx="92400" cy="411825"/>
                </a:xfrm>
              </p:grpSpPr>
              <p:cxnSp>
                <p:nvCxnSpPr>
                  <p:cNvPr id="346" name="Google Shape;346;p2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47" name="Google Shape;347;p2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25"/>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349" name="Google Shape;349;p25"/>
            <p:cNvGrpSpPr/>
            <p:nvPr/>
          </p:nvGrpSpPr>
          <p:grpSpPr>
            <a:xfrm>
              <a:off x="1667823" y="2571750"/>
              <a:ext cx="850318" cy="648356"/>
              <a:chOff x="823105" y="2564619"/>
              <a:chExt cx="2067895" cy="648356"/>
            </a:xfrm>
          </p:grpSpPr>
          <p:sp>
            <p:nvSpPr>
              <p:cNvPr id="350" name="Google Shape;350;p25"/>
              <p:cNvSpPr/>
              <p:nvPr/>
            </p:nvSpPr>
            <p:spPr>
              <a:xfrm>
                <a:off x="932600" y="3079475"/>
                <a:ext cx="1958400" cy="133500"/>
              </a:xfrm>
              <a:prstGeom prst="rect">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5"/>
              <p:cNvGrpSpPr/>
              <p:nvPr/>
            </p:nvGrpSpPr>
            <p:grpSpPr>
              <a:xfrm>
                <a:off x="823105" y="2564619"/>
                <a:ext cx="1694100" cy="647271"/>
                <a:chOff x="823105" y="2564619"/>
                <a:chExt cx="1694100" cy="647271"/>
              </a:xfrm>
            </p:grpSpPr>
            <p:grpSp>
              <p:nvGrpSpPr>
                <p:cNvPr id="352" name="Google Shape;352;p25"/>
                <p:cNvGrpSpPr/>
                <p:nvPr/>
              </p:nvGrpSpPr>
              <p:grpSpPr>
                <a:xfrm>
                  <a:off x="881025" y="2800065"/>
                  <a:ext cx="92400" cy="411825"/>
                  <a:chOff x="845575" y="2563700"/>
                  <a:chExt cx="92400" cy="411825"/>
                </a:xfrm>
              </p:grpSpPr>
              <p:cxnSp>
                <p:nvCxnSpPr>
                  <p:cNvPr id="353" name="Google Shape;353;p2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54" name="Google Shape;354;p2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25"/>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356" name="Google Shape;356;p25"/>
            <p:cNvGrpSpPr/>
            <p:nvPr/>
          </p:nvGrpSpPr>
          <p:grpSpPr>
            <a:xfrm>
              <a:off x="2142819" y="2709722"/>
              <a:ext cx="691561" cy="1151253"/>
              <a:chOff x="2525595" y="2702596"/>
              <a:chExt cx="3329614" cy="1151253"/>
            </a:xfrm>
          </p:grpSpPr>
          <p:sp>
            <p:nvSpPr>
              <p:cNvPr id="357" name="Google Shape;357;p25"/>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25"/>
              <p:cNvGrpSpPr/>
              <p:nvPr/>
            </p:nvGrpSpPr>
            <p:grpSpPr>
              <a:xfrm>
                <a:off x="2525595" y="2702596"/>
                <a:ext cx="3329614" cy="1151253"/>
                <a:chOff x="2525595" y="2702596"/>
                <a:chExt cx="3329614" cy="1151253"/>
              </a:xfrm>
            </p:grpSpPr>
            <p:sp>
              <p:nvSpPr>
                <p:cNvPr id="359" name="Google Shape;359;p25"/>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360" name="Google Shape;360;p25"/>
                <p:cNvGrpSpPr/>
                <p:nvPr/>
              </p:nvGrpSpPr>
              <p:grpSpPr>
                <a:xfrm rot="10800000">
                  <a:off x="2849073" y="3079467"/>
                  <a:ext cx="92400" cy="411825"/>
                  <a:chOff x="2070100" y="2563700"/>
                  <a:chExt cx="92400" cy="411825"/>
                </a:xfrm>
              </p:grpSpPr>
              <p:cxnSp>
                <p:nvCxnSpPr>
                  <p:cNvPr id="361" name="Google Shape;361;p2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62" name="Google Shape;362;p2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364" name="Google Shape;364;p25"/>
            <p:cNvGrpSpPr/>
            <p:nvPr/>
          </p:nvGrpSpPr>
          <p:grpSpPr>
            <a:xfrm>
              <a:off x="2550566" y="2571750"/>
              <a:ext cx="667501" cy="648356"/>
              <a:chOff x="823105" y="2564619"/>
              <a:chExt cx="2859900" cy="648356"/>
            </a:xfrm>
          </p:grpSpPr>
          <p:sp>
            <p:nvSpPr>
              <p:cNvPr id="365" name="Google Shape;365;p25"/>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5"/>
              <p:cNvGrpSpPr/>
              <p:nvPr/>
            </p:nvGrpSpPr>
            <p:grpSpPr>
              <a:xfrm>
                <a:off x="823105" y="2564619"/>
                <a:ext cx="2859900" cy="647271"/>
                <a:chOff x="823105" y="2564619"/>
                <a:chExt cx="2859900" cy="647271"/>
              </a:xfrm>
            </p:grpSpPr>
            <p:grpSp>
              <p:nvGrpSpPr>
                <p:cNvPr id="367" name="Google Shape;367;p25"/>
                <p:cNvGrpSpPr/>
                <p:nvPr/>
              </p:nvGrpSpPr>
              <p:grpSpPr>
                <a:xfrm>
                  <a:off x="881025" y="2800065"/>
                  <a:ext cx="92400" cy="411825"/>
                  <a:chOff x="845575" y="2563700"/>
                  <a:chExt cx="92400" cy="411825"/>
                </a:xfrm>
              </p:grpSpPr>
              <p:cxnSp>
                <p:nvCxnSpPr>
                  <p:cNvPr id="368" name="Google Shape;368;p25"/>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69" name="Google Shape;369;p25"/>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25"/>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371" name="Google Shape;371;p25"/>
            <p:cNvGrpSpPr/>
            <p:nvPr/>
          </p:nvGrpSpPr>
          <p:grpSpPr>
            <a:xfrm>
              <a:off x="2907073" y="2709722"/>
              <a:ext cx="667615" cy="1151253"/>
              <a:chOff x="2525595" y="2702596"/>
              <a:chExt cx="2323757" cy="1151253"/>
            </a:xfrm>
          </p:grpSpPr>
          <p:sp>
            <p:nvSpPr>
              <p:cNvPr id="372" name="Google Shape;372;p25"/>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25"/>
              <p:cNvGrpSpPr/>
              <p:nvPr/>
            </p:nvGrpSpPr>
            <p:grpSpPr>
              <a:xfrm>
                <a:off x="2525595" y="2702596"/>
                <a:ext cx="2017714" cy="1151253"/>
                <a:chOff x="2525595" y="2702596"/>
                <a:chExt cx="2017714" cy="1151253"/>
              </a:xfrm>
            </p:grpSpPr>
            <p:sp>
              <p:nvSpPr>
                <p:cNvPr id="374" name="Google Shape;374;p25"/>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375" name="Google Shape;375;p25"/>
                <p:cNvGrpSpPr/>
                <p:nvPr/>
              </p:nvGrpSpPr>
              <p:grpSpPr>
                <a:xfrm rot="10800000">
                  <a:off x="2849073" y="3079467"/>
                  <a:ext cx="92400" cy="411825"/>
                  <a:chOff x="2070100" y="2563700"/>
                  <a:chExt cx="92400" cy="411825"/>
                </a:xfrm>
              </p:grpSpPr>
              <p:cxnSp>
                <p:nvCxnSpPr>
                  <p:cNvPr id="376" name="Google Shape;376;p25"/>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77" name="Google Shape;377;p25"/>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26"/>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Insight</a:t>
            </a:r>
            <a:endParaRPr/>
          </a:p>
        </p:txBody>
      </p:sp>
      <p:sp>
        <p:nvSpPr>
          <p:cNvPr id="384" name="Google Shape;384;p26"/>
          <p:cNvSpPr txBox="1"/>
          <p:nvPr>
            <p:ph idx="1" type="body"/>
          </p:nvPr>
        </p:nvSpPr>
        <p:spPr>
          <a:xfrm>
            <a:off x="346509" y="1014293"/>
            <a:ext cx="3588300" cy="3872700"/>
          </a:xfrm>
          <a:prstGeom prst="rect">
            <a:avLst/>
          </a:prstGeom>
        </p:spPr>
        <p:txBody>
          <a:bodyPr anchorCtr="0" anchor="t" bIns="0" lIns="0" spcFirstLastPara="1" rIns="0" wrap="square" tIns="0">
            <a:noAutofit/>
          </a:bodyPr>
          <a:lstStyle/>
          <a:p>
            <a:pPr indent="-323850" lvl="0" marL="457200" rtl="0" algn="l">
              <a:spcBef>
                <a:spcPts val="450"/>
              </a:spcBef>
              <a:spcAft>
                <a:spcPts val="0"/>
              </a:spcAft>
              <a:buSzPts val="1500"/>
              <a:buChar char="●"/>
            </a:pPr>
            <a:r>
              <a:rPr lang="en"/>
              <a:t>RF signal “attenuates” (the strength of the signal is reduced) as it passes through materials at different rates</a:t>
            </a:r>
            <a:endParaRPr/>
          </a:p>
          <a:p>
            <a:pPr indent="0" lvl="0" marL="457200" rtl="0" algn="l">
              <a:spcBef>
                <a:spcPts val="900"/>
              </a:spcBef>
              <a:spcAft>
                <a:spcPts val="0"/>
              </a:spcAft>
              <a:buNone/>
            </a:pPr>
            <a:r>
              <a:t/>
            </a:r>
            <a:endParaRPr/>
          </a:p>
          <a:p>
            <a:pPr indent="-323850" lvl="0" marL="457200" rtl="0" algn="l">
              <a:spcBef>
                <a:spcPts val="900"/>
              </a:spcBef>
              <a:spcAft>
                <a:spcPts val="0"/>
              </a:spcAft>
              <a:buSzPts val="1500"/>
              <a:buChar char="●"/>
            </a:pPr>
            <a:r>
              <a:rPr lang="en"/>
              <a:t>Food waste should generally contain moisture, and water poses high attenuation due to its conductive nature*</a:t>
            </a:r>
            <a:endParaRPr/>
          </a:p>
          <a:p>
            <a:pPr indent="0" lvl="0" marL="457200" rtl="0" algn="l">
              <a:spcBef>
                <a:spcPts val="900"/>
              </a:spcBef>
              <a:spcAft>
                <a:spcPts val="0"/>
              </a:spcAft>
              <a:buNone/>
            </a:pPr>
            <a:r>
              <a:t/>
            </a:r>
            <a:endParaRPr/>
          </a:p>
          <a:p>
            <a:pPr indent="-323850" lvl="0" marL="457200" rtl="0" algn="l">
              <a:spcBef>
                <a:spcPts val="900"/>
              </a:spcBef>
              <a:spcAft>
                <a:spcPts val="0"/>
              </a:spcAft>
              <a:buSzPts val="1500"/>
              <a:buChar char="●"/>
            </a:pPr>
            <a:r>
              <a:rPr lang="en"/>
              <a:t>Food waste should </a:t>
            </a:r>
            <a:r>
              <a:rPr lang="en"/>
              <a:t>noticeably</a:t>
            </a:r>
            <a:r>
              <a:rPr lang="en"/>
              <a:t> attenuate the RF signal proportionate to the amount of waste present</a:t>
            </a:r>
            <a:endParaRPr/>
          </a:p>
          <a:p>
            <a:pPr indent="0" lvl="0" marL="0" rtl="0" algn="l">
              <a:spcBef>
                <a:spcPts val="900"/>
              </a:spcBef>
              <a:spcAft>
                <a:spcPts val="0"/>
              </a:spcAft>
              <a:buNone/>
            </a:pPr>
            <a:r>
              <a:rPr lang="en"/>
              <a:t>* </a:t>
            </a:r>
            <a:r>
              <a:rPr lang="en" sz="1100" u="sng">
                <a:solidFill>
                  <a:schemeClr val="hlink"/>
                </a:solidFill>
                <a:latin typeface="Arial"/>
                <a:ea typeface="Arial"/>
                <a:cs typeface="Arial"/>
                <a:sym typeface="Arial"/>
                <a:hlinkClick r:id="rId3"/>
              </a:rPr>
              <a:t>https://ieeexplore.ieee.org/abstract/document/5345555</a:t>
            </a:r>
            <a:r>
              <a:rPr lang="en"/>
              <a:t> </a:t>
            </a:r>
            <a:r>
              <a:rPr lang="en" sz="1200">
                <a:solidFill>
                  <a:srgbClr val="000000"/>
                </a:solidFill>
                <a:highlight>
                  <a:srgbClr val="FFFFFF"/>
                </a:highlight>
                <a:latin typeface="Times New Roman"/>
                <a:ea typeface="Times New Roman"/>
                <a:cs typeface="Times New Roman"/>
                <a:sym typeface="Times New Roman"/>
              </a:rPr>
              <a:t>Wells I., Davies A., Che X., Kear P., Dickers G., Gong X., Rhodes M. Node pattern simulation of an undersea sensor network using RF electromagnetic communications</a:t>
            </a:r>
            <a:endParaRPr/>
          </a:p>
          <a:p>
            <a:pPr indent="0" lvl="0" marL="0" rtl="0" algn="l">
              <a:spcBef>
                <a:spcPts val="900"/>
              </a:spcBef>
              <a:spcAft>
                <a:spcPts val="0"/>
              </a:spcAft>
              <a:buNone/>
            </a:pPr>
            <a:r>
              <a:t/>
            </a:r>
            <a:endParaRPr/>
          </a:p>
          <a:p>
            <a:pPr indent="0" lvl="0" marL="0" rtl="0" algn="l">
              <a:spcBef>
                <a:spcPts val="900"/>
              </a:spcBef>
              <a:spcAft>
                <a:spcPts val="900"/>
              </a:spcAft>
              <a:buNone/>
            </a:pPr>
            <a:r>
              <a:t/>
            </a:r>
            <a:endParaRPr/>
          </a:p>
        </p:txBody>
      </p:sp>
      <p:sp>
        <p:nvSpPr>
          <p:cNvPr id="385" name="Google Shape;385;p26"/>
          <p:cNvSpPr/>
          <p:nvPr>
            <p:ph idx="2" type="pic"/>
          </p:nvPr>
        </p:nvSpPr>
        <p:spPr>
          <a:xfrm>
            <a:off x="4149207" y="1014293"/>
            <a:ext cx="4733100" cy="3872700"/>
          </a:xfrm>
          <a:prstGeom prst="rect">
            <a:avLst/>
          </a:prstGeom>
        </p:spPr>
        <p:txBody>
          <a:bodyPr anchorCtr="1" anchor="ctr" bIns="0" lIns="0" spcFirstLastPara="1" rIns="0" wrap="square" tIns="0">
            <a:noAutofit/>
          </a:bodyPr>
          <a:lstStyle/>
          <a:p>
            <a:pPr indent="0" lvl="0" marL="0" rtl="0" algn="ctr">
              <a:spcBef>
                <a:spcPts val="450"/>
              </a:spcBef>
              <a:spcAft>
                <a:spcPts val="0"/>
              </a:spcAft>
              <a:buNone/>
            </a:pPr>
            <a:r>
              <a:t/>
            </a:r>
            <a:endParaRPr b="1" sz="1400"/>
          </a:p>
          <a:p>
            <a:pPr indent="0" lvl="0" marL="0" rtl="0" algn="ctr">
              <a:spcBef>
                <a:spcPts val="900"/>
              </a:spcBef>
              <a:spcAft>
                <a:spcPts val="0"/>
              </a:spcAft>
              <a:buNone/>
            </a:pPr>
            <a:r>
              <a:t/>
            </a:r>
            <a:endParaRPr b="1" sz="1400"/>
          </a:p>
          <a:p>
            <a:pPr indent="0" lvl="0" marL="0" rtl="0" algn="ctr">
              <a:spcBef>
                <a:spcPts val="900"/>
              </a:spcBef>
              <a:spcAft>
                <a:spcPts val="0"/>
              </a:spcAft>
              <a:buNone/>
            </a:pPr>
            <a:r>
              <a:t/>
            </a:r>
            <a:endParaRPr b="1" sz="1400"/>
          </a:p>
          <a:p>
            <a:pPr indent="0" lvl="0" marL="0" rtl="0" algn="ctr">
              <a:spcBef>
                <a:spcPts val="900"/>
              </a:spcBef>
              <a:spcAft>
                <a:spcPts val="0"/>
              </a:spcAft>
              <a:buNone/>
            </a:pPr>
            <a:r>
              <a:t/>
            </a:r>
            <a:endParaRPr b="1" sz="1400"/>
          </a:p>
          <a:p>
            <a:pPr indent="0" lvl="0" marL="0" rtl="0" algn="l">
              <a:spcBef>
                <a:spcPts val="900"/>
              </a:spcBef>
              <a:spcAft>
                <a:spcPts val="0"/>
              </a:spcAft>
              <a:buNone/>
            </a:pPr>
            <a:r>
              <a:t/>
            </a:r>
            <a:endParaRPr b="1" sz="1400"/>
          </a:p>
          <a:p>
            <a:pPr indent="0" lvl="0" marL="0" rtl="0" algn="ctr">
              <a:spcBef>
                <a:spcPts val="900"/>
              </a:spcBef>
              <a:spcAft>
                <a:spcPts val="0"/>
              </a:spcAft>
              <a:buNone/>
            </a:pPr>
            <a:r>
              <a:rPr b="1" lang="en" sz="1400"/>
              <a:t>Electronic Warfare and Radar Systems Engineering Handbook</a:t>
            </a:r>
            <a:endParaRPr b="1" sz="1400"/>
          </a:p>
          <a:p>
            <a:pPr indent="0" lvl="0" marL="0" rtl="0" algn="ctr">
              <a:spcBef>
                <a:spcPts val="900"/>
              </a:spcBef>
              <a:spcAft>
                <a:spcPts val="900"/>
              </a:spcAft>
              <a:buNone/>
            </a:pPr>
            <a:r>
              <a:t/>
            </a:r>
            <a:endParaRPr b="1" sz="1400"/>
          </a:p>
        </p:txBody>
      </p:sp>
      <p:pic>
        <p:nvPicPr>
          <p:cNvPr id="386" name="Google Shape;386;p26"/>
          <p:cNvPicPr preferRelativeResize="0"/>
          <p:nvPr/>
        </p:nvPicPr>
        <p:blipFill>
          <a:blip r:embed="rId4">
            <a:alphaModFix/>
          </a:blip>
          <a:stretch>
            <a:fillRect/>
          </a:stretch>
        </p:blipFill>
        <p:spPr>
          <a:xfrm>
            <a:off x="4417287" y="1522513"/>
            <a:ext cx="4196924" cy="2098475"/>
          </a:xfrm>
          <a:prstGeom prst="rect">
            <a:avLst/>
          </a:prstGeom>
          <a:noFill/>
          <a:ln>
            <a:noFill/>
          </a:ln>
        </p:spPr>
      </p:pic>
      <p:sp>
        <p:nvSpPr>
          <p:cNvPr id="387" name="Google Shape;38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88" name="Google Shape;388;p26"/>
          <p:cNvGrpSpPr/>
          <p:nvPr/>
        </p:nvGrpSpPr>
        <p:grpSpPr>
          <a:xfrm>
            <a:off x="6412553" y="144021"/>
            <a:ext cx="2459534" cy="616765"/>
            <a:chOff x="810235" y="2571750"/>
            <a:chExt cx="2764453" cy="1289225"/>
          </a:xfrm>
        </p:grpSpPr>
        <p:grpSp>
          <p:nvGrpSpPr>
            <p:cNvPr id="389" name="Google Shape;389;p26"/>
            <p:cNvGrpSpPr/>
            <p:nvPr/>
          </p:nvGrpSpPr>
          <p:grpSpPr>
            <a:xfrm>
              <a:off x="810235" y="2571760"/>
              <a:ext cx="805300" cy="648346"/>
              <a:chOff x="823157" y="2564629"/>
              <a:chExt cx="3450300" cy="648346"/>
            </a:xfrm>
          </p:grpSpPr>
          <p:sp>
            <p:nvSpPr>
              <p:cNvPr id="390" name="Google Shape;390;p26"/>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26"/>
              <p:cNvGrpSpPr/>
              <p:nvPr/>
            </p:nvGrpSpPr>
            <p:grpSpPr>
              <a:xfrm>
                <a:off x="823157" y="2564629"/>
                <a:ext cx="3450300" cy="647261"/>
                <a:chOff x="823157" y="2564629"/>
                <a:chExt cx="3450300" cy="647261"/>
              </a:xfrm>
            </p:grpSpPr>
            <p:grpSp>
              <p:nvGrpSpPr>
                <p:cNvPr id="392" name="Google Shape;392;p26"/>
                <p:cNvGrpSpPr/>
                <p:nvPr/>
              </p:nvGrpSpPr>
              <p:grpSpPr>
                <a:xfrm>
                  <a:off x="881025" y="2800065"/>
                  <a:ext cx="92400" cy="411825"/>
                  <a:chOff x="845575" y="2563700"/>
                  <a:chExt cx="92400" cy="411825"/>
                </a:xfrm>
              </p:grpSpPr>
              <p:cxnSp>
                <p:nvCxnSpPr>
                  <p:cNvPr id="393" name="Google Shape;393;p2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394" name="Google Shape;394;p2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26"/>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396" name="Google Shape;396;p26"/>
            <p:cNvGrpSpPr/>
            <p:nvPr/>
          </p:nvGrpSpPr>
          <p:grpSpPr>
            <a:xfrm>
              <a:off x="1226164" y="2709722"/>
              <a:ext cx="691561" cy="1151253"/>
              <a:chOff x="2525595" y="2702596"/>
              <a:chExt cx="3329614" cy="1151253"/>
            </a:xfrm>
          </p:grpSpPr>
          <p:sp>
            <p:nvSpPr>
              <p:cNvPr id="397" name="Google Shape;397;p26"/>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6"/>
              <p:cNvGrpSpPr/>
              <p:nvPr/>
            </p:nvGrpSpPr>
            <p:grpSpPr>
              <a:xfrm>
                <a:off x="2525595" y="2702596"/>
                <a:ext cx="3329614" cy="1151253"/>
                <a:chOff x="2525595" y="2702596"/>
                <a:chExt cx="3329614" cy="1151253"/>
              </a:xfrm>
            </p:grpSpPr>
            <p:sp>
              <p:nvSpPr>
                <p:cNvPr id="399" name="Google Shape;399;p2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400" name="Google Shape;400;p26"/>
                <p:cNvGrpSpPr/>
                <p:nvPr/>
              </p:nvGrpSpPr>
              <p:grpSpPr>
                <a:xfrm rot="10800000">
                  <a:off x="2849073" y="3079467"/>
                  <a:ext cx="92400" cy="411825"/>
                  <a:chOff x="2070100" y="2563700"/>
                  <a:chExt cx="92400" cy="411825"/>
                </a:xfrm>
              </p:grpSpPr>
              <p:cxnSp>
                <p:nvCxnSpPr>
                  <p:cNvPr id="401" name="Google Shape;401;p2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02" name="Google Shape;402;p2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 name="Google Shape;403;p26"/>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404" name="Google Shape;404;p26"/>
            <p:cNvGrpSpPr/>
            <p:nvPr/>
          </p:nvGrpSpPr>
          <p:grpSpPr>
            <a:xfrm>
              <a:off x="1667823" y="2571750"/>
              <a:ext cx="850318" cy="648356"/>
              <a:chOff x="823105" y="2564619"/>
              <a:chExt cx="2067895" cy="648356"/>
            </a:xfrm>
          </p:grpSpPr>
          <p:sp>
            <p:nvSpPr>
              <p:cNvPr id="405" name="Google Shape;405;p26"/>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26"/>
              <p:cNvGrpSpPr/>
              <p:nvPr/>
            </p:nvGrpSpPr>
            <p:grpSpPr>
              <a:xfrm>
                <a:off x="823105" y="2564619"/>
                <a:ext cx="1694100" cy="647271"/>
                <a:chOff x="823105" y="2564619"/>
                <a:chExt cx="1694100" cy="647271"/>
              </a:xfrm>
            </p:grpSpPr>
            <p:grpSp>
              <p:nvGrpSpPr>
                <p:cNvPr id="407" name="Google Shape;407;p26"/>
                <p:cNvGrpSpPr/>
                <p:nvPr/>
              </p:nvGrpSpPr>
              <p:grpSpPr>
                <a:xfrm>
                  <a:off x="881025" y="2800065"/>
                  <a:ext cx="92400" cy="411825"/>
                  <a:chOff x="845575" y="2563700"/>
                  <a:chExt cx="92400" cy="411825"/>
                </a:xfrm>
              </p:grpSpPr>
              <p:cxnSp>
                <p:nvCxnSpPr>
                  <p:cNvPr id="408" name="Google Shape;408;p2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09" name="Google Shape;409;p2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411" name="Google Shape;411;p26"/>
            <p:cNvGrpSpPr/>
            <p:nvPr/>
          </p:nvGrpSpPr>
          <p:grpSpPr>
            <a:xfrm>
              <a:off x="2142819" y="2709722"/>
              <a:ext cx="691561" cy="1151253"/>
              <a:chOff x="2525595" y="2702596"/>
              <a:chExt cx="3329614" cy="1151253"/>
            </a:xfrm>
          </p:grpSpPr>
          <p:sp>
            <p:nvSpPr>
              <p:cNvPr id="412" name="Google Shape;412;p26"/>
              <p:cNvSpPr/>
              <p:nvPr/>
            </p:nvSpPr>
            <p:spPr>
              <a:xfrm>
                <a:off x="2890952"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6"/>
              <p:cNvGrpSpPr/>
              <p:nvPr/>
            </p:nvGrpSpPr>
            <p:grpSpPr>
              <a:xfrm>
                <a:off x="2525595" y="2702596"/>
                <a:ext cx="3329614" cy="1151253"/>
                <a:chOff x="2525595" y="2702596"/>
                <a:chExt cx="3329614" cy="1151253"/>
              </a:xfrm>
            </p:grpSpPr>
            <p:sp>
              <p:nvSpPr>
                <p:cNvPr id="414" name="Google Shape;414;p2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415" name="Google Shape;415;p26"/>
                <p:cNvGrpSpPr/>
                <p:nvPr/>
              </p:nvGrpSpPr>
              <p:grpSpPr>
                <a:xfrm rot="10800000">
                  <a:off x="2849073" y="3079467"/>
                  <a:ext cx="92400" cy="411825"/>
                  <a:chOff x="2070100" y="2563700"/>
                  <a:chExt cx="92400" cy="411825"/>
                </a:xfrm>
              </p:grpSpPr>
              <p:cxnSp>
                <p:nvCxnSpPr>
                  <p:cNvPr id="416" name="Google Shape;416;p2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17" name="Google Shape;417;p2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26"/>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419" name="Google Shape;419;p26"/>
            <p:cNvGrpSpPr/>
            <p:nvPr/>
          </p:nvGrpSpPr>
          <p:grpSpPr>
            <a:xfrm>
              <a:off x="2550566" y="2571750"/>
              <a:ext cx="667501" cy="648356"/>
              <a:chOff x="823105" y="2564619"/>
              <a:chExt cx="2859900" cy="648356"/>
            </a:xfrm>
          </p:grpSpPr>
          <p:sp>
            <p:nvSpPr>
              <p:cNvPr id="420" name="Google Shape;420;p26"/>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26"/>
              <p:cNvGrpSpPr/>
              <p:nvPr/>
            </p:nvGrpSpPr>
            <p:grpSpPr>
              <a:xfrm>
                <a:off x="823105" y="2564619"/>
                <a:ext cx="2859900" cy="647271"/>
                <a:chOff x="823105" y="2564619"/>
                <a:chExt cx="2859900" cy="647271"/>
              </a:xfrm>
            </p:grpSpPr>
            <p:grpSp>
              <p:nvGrpSpPr>
                <p:cNvPr id="422" name="Google Shape;422;p26"/>
                <p:cNvGrpSpPr/>
                <p:nvPr/>
              </p:nvGrpSpPr>
              <p:grpSpPr>
                <a:xfrm>
                  <a:off x="881025" y="2800065"/>
                  <a:ext cx="92400" cy="411825"/>
                  <a:chOff x="845575" y="2563700"/>
                  <a:chExt cx="92400" cy="411825"/>
                </a:xfrm>
              </p:grpSpPr>
              <p:cxnSp>
                <p:nvCxnSpPr>
                  <p:cNvPr id="423" name="Google Shape;423;p26"/>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24" name="Google Shape;424;p2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426" name="Google Shape;426;p26"/>
            <p:cNvGrpSpPr/>
            <p:nvPr/>
          </p:nvGrpSpPr>
          <p:grpSpPr>
            <a:xfrm>
              <a:off x="2907073" y="2709722"/>
              <a:ext cx="667615" cy="1151253"/>
              <a:chOff x="2525595" y="2702596"/>
              <a:chExt cx="2323757" cy="1151253"/>
            </a:xfrm>
          </p:grpSpPr>
          <p:sp>
            <p:nvSpPr>
              <p:cNvPr id="427" name="Google Shape;427;p26"/>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8" name="Google Shape;428;p26"/>
              <p:cNvGrpSpPr/>
              <p:nvPr/>
            </p:nvGrpSpPr>
            <p:grpSpPr>
              <a:xfrm>
                <a:off x="2525595" y="2702596"/>
                <a:ext cx="2017714" cy="1151253"/>
                <a:chOff x="2525595" y="2702596"/>
                <a:chExt cx="2017714" cy="1151253"/>
              </a:xfrm>
            </p:grpSpPr>
            <p:sp>
              <p:nvSpPr>
                <p:cNvPr id="429" name="Google Shape;429;p26"/>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430" name="Google Shape;430;p26"/>
                <p:cNvGrpSpPr/>
                <p:nvPr/>
              </p:nvGrpSpPr>
              <p:grpSpPr>
                <a:xfrm rot="10800000">
                  <a:off x="2849073" y="3079467"/>
                  <a:ext cx="92400" cy="411825"/>
                  <a:chOff x="2070100" y="2563700"/>
                  <a:chExt cx="92400" cy="411825"/>
                </a:xfrm>
              </p:grpSpPr>
              <p:cxnSp>
                <p:nvCxnSpPr>
                  <p:cNvPr id="431" name="Google Shape;431;p26"/>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32" name="Google Shape;432;p2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26"/>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pic>
        <p:nvPicPr>
          <p:cNvPr id="438" name="Google Shape;438;p27"/>
          <p:cNvPicPr preferRelativeResize="0"/>
          <p:nvPr/>
        </p:nvPicPr>
        <p:blipFill>
          <a:blip r:embed="rId3">
            <a:alphaModFix/>
          </a:blip>
          <a:stretch>
            <a:fillRect/>
          </a:stretch>
        </p:blipFill>
        <p:spPr>
          <a:xfrm>
            <a:off x="4481926" y="1449575"/>
            <a:ext cx="4400376" cy="3300275"/>
          </a:xfrm>
          <a:prstGeom prst="rect">
            <a:avLst/>
          </a:prstGeom>
          <a:noFill/>
          <a:ln>
            <a:noFill/>
          </a:ln>
        </p:spPr>
      </p:pic>
      <p:sp>
        <p:nvSpPr>
          <p:cNvPr id="439" name="Google Shape;439;p27"/>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Solution</a:t>
            </a:r>
            <a:endParaRPr/>
          </a:p>
        </p:txBody>
      </p:sp>
      <p:sp>
        <p:nvSpPr>
          <p:cNvPr id="440" name="Google Shape;440;p27"/>
          <p:cNvSpPr txBox="1"/>
          <p:nvPr>
            <p:ph idx="1" type="body"/>
          </p:nvPr>
        </p:nvSpPr>
        <p:spPr>
          <a:xfrm>
            <a:off x="346509" y="1014293"/>
            <a:ext cx="3588300" cy="3872700"/>
          </a:xfrm>
          <a:prstGeom prst="rect">
            <a:avLst/>
          </a:prstGeom>
        </p:spPr>
        <p:txBody>
          <a:bodyPr anchorCtr="0" anchor="t" bIns="0" lIns="0" spcFirstLastPara="1" rIns="0" wrap="square" tIns="0">
            <a:noAutofit/>
          </a:bodyPr>
          <a:lstStyle/>
          <a:p>
            <a:pPr indent="-323850" lvl="0" marL="457200" rtl="0" algn="l">
              <a:spcBef>
                <a:spcPts val="450"/>
              </a:spcBef>
              <a:spcAft>
                <a:spcPts val="0"/>
              </a:spcAft>
              <a:buSzPts val="1500"/>
              <a:buChar char="●"/>
            </a:pPr>
            <a:r>
              <a:rPr lang="en"/>
              <a:t>Received Signal Strength Indicator (RSSI) metric supported by RF transceivers can help assess magnitude of attenuation</a:t>
            </a:r>
            <a:endParaRPr/>
          </a:p>
          <a:p>
            <a:pPr indent="0" lvl="0" marL="457200" rtl="0" algn="l">
              <a:spcBef>
                <a:spcPts val="900"/>
              </a:spcBef>
              <a:spcAft>
                <a:spcPts val="0"/>
              </a:spcAft>
              <a:buNone/>
            </a:pPr>
            <a:r>
              <a:t/>
            </a:r>
            <a:endParaRPr/>
          </a:p>
          <a:p>
            <a:pPr indent="-323850" lvl="0" marL="457200" rtl="0" algn="l">
              <a:spcBef>
                <a:spcPts val="900"/>
              </a:spcBef>
              <a:spcAft>
                <a:spcPts val="0"/>
              </a:spcAft>
              <a:buSzPts val="1500"/>
              <a:buChar char="●"/>
            </a:pPr>
            <a:r>
              <a:rPr lang="en"/>
              <a:t>Low cost RF transceivers can be used to estimate the amount of food waste in a trash bin by developing a model to estimate food waste based on the RSSI of a fixed signal strength passed between the contents trash bin</a:t>
            </a:r>
            <a:endParaRPr/>
          </a:p>
        </p:txBody>
      </p:sp>
      <p:sp>
        <p:nvSpPr>
          <p:cNvPr id="441" name="Google Shape;441;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2" name="Google Shape;442;p27"/>
          <p:cNvPicPr preferRelativeResize="0"/>
          <p:nvPr/>
        </p:nvPicPr>
        <p:blipFill>
          <a:blip r:embed="rId4">
            <a:alphaModFix/>
          </a:blip>
          <a:stretch>
            <a:fillRect/>
          </a:stretch>
        </p:blipFill>
        <p:spPr>
          <a:xfrm>
            <a:off x="7310125" y="1014300"/>
            <a:ext cx="1572175" cy="1548250"/>
          </a:xfrm>
          <a:prstGeom prst="rect">
            <a:avLst/>
          </a:prstGeom>
          <a:noFill/>
          <a:ln>
            <a:noFill/>
          </a:ln>
        </p:spPr>
      </p:pic>
      <p:cxnSp>
        <p:nvCxnSpPr>
          <p:cNvPr id="443" name="Google Shape;443;p27"/>
          <p:cNvCxnSpPr/>
          <p:nvPr/>
        </p:nvCxnSpPr>
        <p:spPr>
          <a:xfrm flipH="1" rot="10800000">
            <a:off x="7133650" y="1000350"/>
            <a:ext cx="163500" cy="1437900"/>
          </a:xfrm>
          <a:prstGeom prst="straightConnector1">
            <a:avLst/>
          </a:prstGeom>
          <a:noFill/>
          <a:ln cap="flat" cmpd="sng" w="38100">
            <a:solidFill>
              <a:srgbClr val="FFCD00"/>
            </a:solidFill>
            <a:prstDash val="dot"/>
            <a:round/>
            <a:headEnd len="med" w="med" type="none"/>
            <a:tailEnd len="med" w="med" type="none"/>
          </a:ln>
        </p:spPr>
      </p:cxnSp>
      <p:cxnSp>
        <p:nvCxnSpPr>
          <p:cNvPr id="444" name="Google Shape;444;p27"/>
          <p:cNvCxnSpPr/>
          <p:nvPr/>
        </p:nvCxnSpPr>
        <p:spPr>
          <a:xfrm flipH="1" rot="10800000">
            <a:off x="7358175" y="2581025"/>
            <a:ext cx="1530900" cy="398100"/>
          </a:xfrm>
          <a:prstGeom prst="straightConnector1">
            <a:avLst/>
          </a:prstGeom>
          <a:noFill/>
          <a:ln cap="flat" cmpd="sng" w="38100">
            <a:solidFill>
              <a:srgbClr val="FFCD00"/>
            </a:solidFill>
            <a:prstDash val="dot"/>
            <a:round/>
            <a:headEnd len="med" w="med" type="none"/>
            <a:tailEnd len="med" w="med" type="none"/>
          </a:ln>
        </p:spPr>
      </p:cxnSp>
      <p:sp>
        <p:nvSpPr>
          <p:cNvPr id="445" name="Google Shape;445;p27"/>
          <p:cNvSpPr/>
          <p:nvPr/>
        </p:nvSpPr>
        <p:spPr>
          <a:xfrm>
            <a:off x="6574875" y="4314900"/>
            <a:ext cx="332700" cy="282600"/>
          </a:xfrm>
          <a:prstGeom prst="leftArrow">
            <a:avLst>
              <a:gd fmla="val 50000" name="adj1"/>
              <a:gd fmla="val 50000" name="adj2"/>
            </a:avLst>
          </a:prstGeom>
          <a:solidFill>
            <a:srgbClr val="006C92"/>
          </a:solidFill>
          <a:ln cap="flat" cmpd="sng" w="9525">
            <a:solidFill>
              <a:srgbClr val="FFCD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27"/>
          <p:cNvGrpSpPr/>
          <p:nvPr/>
        </p:nvGrpSpPr>
        <p:grpSpPr>
          <a:xfrm>
            <a:off x="6412553" y="144021"/>
            <a:ext cx="2459534" cy="616765"/>
            <a:chOff x="810235" y="2571750"/>
            <a:chExt cx="2764453" cy="1289225"/>
          </a:xfrm>
        </p:grpSpPr>
        <p:grpSp>
          <p:nvGrpSpPr>
            <p:cNvPr id="447" name="Google Shape;447;p27"/>
            <p:cNvGrpSpPr/>
            <p:nvPr/>
          </p:nvGrpSpPr>
          <p:grpSpPr>
            <a:xfrm>
              <a:off x="810235" y="2571760"/>
              <a:ext cx="805300" cy="648346"/>
              <a:chOff x="823157" y="2564629"/>
              <a:chExt cx="3450300" cy="648346"/>
            </a:xfrm>
          </p:grpSpPr>
          <p:sp>
            <p:nvSpPr>
              <p:cNvPr id="448" name="Google Shape;448;p27"/>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27"/>
              <p:cNvGrpSpPr/>
              <p:nvPr/>
            </p:nvGrpSpPr>
            <p:grpSpPr>
              <a:xfrm>
                <a:off x="823157" y="2564629"/>
                <a:ext cx="3450300" cy="647261"/>
                <a:chOff x="823157" y="2564629"/>
                <a:chExt cx="3450300" cy="647261"/>
              </a:xfrm>
            </p:grpSpPr>
            <p:grpSp>
              <p:nvGrpSpPr>
                <p:cNvPr id="450" name="Google Shape;450;p27"/>
                <p:cNvGrpSpPr/>
                <p:nvPr/>
              </p:nvGrpSpPr>
              <p:grpSpPr>
                <a:xfrm>
                  <a:off x="881025" y="2800065"/>
                  <a:ext cx="92400" cy="411825"/>
                  <a:chOff x="845575" y="2563700"/>
                  <a:chExt cx="92400" cy="411825"/>
                </a:xfrm>
              </p:grpSpPr>
              <p:cxnSp>
                <p:nvCxnSpPr>
                  <p:cNvPr id="451" name="Google Shape;451;p2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52" name="Google Shape;452;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27"/>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454" name="Google Shape;454;p27"/>
            <p:cNvGrpSpPr/>
            <p:nvPr/>
          </p:nvGrpSpPr>
          <p:grpSpPr>
            <a:xfrm>
              <a:off x="1226164" y="2709722"/>
              <a:ext cx="691561" cy="1151253"/>
              <a:chOff x="2525595" y="2702596"/>
              <a:chExt cx="3329614" cy="1151253"/>
            </a:xfrm>
          </p:grpSpPr>
          <p:sp>
            <p:nvSpPr>
              <p:cNvPr id="455" name="Google Shape;455;p27"/>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7"/>
              <p:cNvGrpSpPr/>
              <p:nvPr/>
            </p:nvGrpSpPr>
            <p:grpSpPr>
              <a:xfrm>
                <a:off x="2525595" y="2702596"/>
                <a:ext cx="3329614" cy="1151253"/>
                <a:chOff x="2525595" y="2702596"/>
                <a:chExt cx="3329614" cy="1151253"/>
              </a:xfrm>
            </p:grpSpPr>
            <p:sp>
              <p:nvSpPr>
                <p:cNvPr id="457" name="Google Shape;457;p27"/>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458" name="Google Shape;458;p27"/>
                <p:cNvGrpSpPr/>
                <p:nvPr/>
              </p:nvGrpSpPr>
              <p:grpSpPr>
                <a:xfrm rot="10800000">
                  <a:off x="2849073" y="3079467"/>
                  <a:ext cx="92400" cy="411825"/>
                  <a:chOff x="2070100" y="2563700"/>
                  <a:chExt cx="92400" cy="411825"/>
                </a:xfrm>
              </p:grpSpPr>
              <p:cxnSp>
                <p:nvCxnSpPr>
                  <p:cNvPr id="459" name="Google Shape;459;p2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60" name="Google Shape;460;p2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462" name="Google Shape;462;p27"/>
            <p:cNvGrpSpPr/>
            <p:nvPr/>
          </p:nvGrpSpPr>
          <p:grpSpPr>
            <a:xfrm>
              <a:off x="1667823" y="2571750"/>
              <a:ext cx="850318" cy="648356"/>
              <a:chOff x="823105" y="2564619"/>
              <a:chExt cx="2067895" cy="648356"/>
            </a:xfrm>
          </p:grpSpPr>
          <p:sp>
            <p:nvSpPr>
              <p:cNvPr id="463" name="Google Shape;463;p27"/>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 name="Google Shape;464;p27"/>
              <p:cNvGrpSpPr/>
              <p:nvPr/>
            </p:nvGrpSpPr>
            <p:grpSpPr>
              <a:xfrm>
                <a:off x="823105" y="2564619"/>
                <a:ext cx="1694100" cy="647271"/>
                <a:chOff x="823105" y="2564619"/>
                <a:chExt cx="1694100" cy="647271"/>
              </a:xfrm>
            </p:grpSpPr>
            <p:grpSp>
              <p:nvGrpSpPr>
                <p:cNvPr id="465" name="Google Shape;465;p27"/>
                <p:cNvGrpSpPr/>
                <p:nvPr/>
              </p:nvGrpSpPr>
              <p:grpSpPr>
                <a:xfrm>
                  <a:off x="881025" y="2800065"/>
                  <a:ext cx="92400" cy="411825"/>
                  <a:chOff x="845575" y="2563700"/>
                  <a:chExt cx="92400" cy="411825"/>
                </a:xfrm>
              </p:grpSpPr>
              <p:cxnSp>
                <p:nvCxnSpPr>
                  <p:cNvPr id="466" name="Google Shape;466;p2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67" name="Google Shape;467;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 name="Google Shape;468;p27"/>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469" name="Google Shape;469;p27"/>
            <p:cNvGrpSpPr/>
            <p:nvPr/>
          </p:nvGrpSpPr>
          <p:grpSpPr>
            <a:xfrm>
              <a:off x="2142819" y="2709722"/>
              <a:ext cx="691561" cy="1151253"/>
              <a:chOff x="2525595" y="2702596"/>
              <a:chExt cx="3329614" cy="1151253"/>
            </a:xfrm>
          </p:grpSpPr>
          <p:sp>
            <p:nvSpPr>
              <p:cNvPr id="470" name="Google Shape;470;p27"/>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27"/>
              <p:cNvGrpSpPr/>
              <p:nvPr/>
            </p:nvGrpSpPr>
            <p:grpSpPr>
              <a:xfrm>
                <a:off x="2525595" y="2702596"/>
                <a:ext cx="3329614" cy="1151253"/>
                <a:chOff x="2525595" y="2702596"/>
                <a:chExt cx="3329614" cy="1151253"/>
              </a:xfrm>
            </p:grpSpPr>
            <p:sp>
              <p:nvSpPr>
                <p:cNvPr id="472" name="Google Shape;472;p27"/>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473" name="Google Shape;473;p27"/>
                <p:cNvGrpSpPr/>
                <p:nvPr/>
              </p:nvGrpSpPr>
              <p:grpSpPr>
                <a:xfrm rot="10800000">
                  <a:off x="2849073" y="3079467"/>
                  <a:ext cx="92400" cy="411825"/>
                  <a:chOff x="2070100" y="2563700"/>
                  <a:chExt cx="92400" cy="411825"/>
                </a:xfrm>
              </p:grpSpPr>
              <p:cxnSp>
                <p:nvCxnSpPr>
                  <p:cNvPr id="474" name="Google Shape;474;p2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75" name="Google Shape;475;p2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27"/>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477" name="Google Shape;477;p27"/>
            <p:cNvGrpSpPr/>
            <p:nvPr/>
          </p:nvGrpSpPr>
          <p:grpSpPr>
            <a:xfrm>
              <a:off x="2550566" y="2571750"/>
              <a:ext cx="667501" cy="648356"/>
              <a:chOff x="823105" y="2564619"/>
              <a:chExt cx="2859900" cy="648356"/>
            </a:xfrm>
          </p:grpSpPr>
          <p:sp>
            <p:nvSpPr>
              <p:cNvPr id="478" name="Google Shape;478;p27"/>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27"/>
              <p:cNvGrpSpPr/>
              <p:nvPr/>
            </p:nvGrpSpPr>
            <p:grpSpPr>
              <a:xfrm>
                <a:off x="823105" y="2564619"/>
                <a:ext cx="2859900" cy="647271"/>
                <a:chOff x="823105" y="2564619"/>
                <a:chExt cx="2859900" cy="647271"/>
              </a:xfrm>
            </p:grpSpPr>
            <p:grpSp>
              <p:nvGrpSpPr>
                <p:cNvPr id="480" name="Google Shape;480;p27"/>
                <p:cNvGrpSpPr/>
                <p:nvPr/>
              </p:nvGrpSpPr>
              <p:grpSpPr>
                <a:xfrm>
                  <a:off x="881025" y="2800065"/>
                  <a:ext cx="92400" cy="411825"/>
                  <a:chOff x="845575" y="2563700"/>
                  <a:chExt cx="92400" cy="411825"/>
                </a:xfrm>
              </p:grpSpPr>
              <p:cxnSp>
                <p:nvCxnSpPr>
                  <p:cNvPr id="481" name="Google Shape;481;p27"/>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82" name="Google Shape;482;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27"/>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484" name="Google Shape;484;p27"/>
            <p:cNvGrpSpPr/>
            <p:nvPr/>
          </p:nvGrpSpPr>
          <p:grpSpPr>
            <a:xfrm>
              <a:off x="2907073" y="2709722"/>
              <a:ext cx="667615" cy="1151253"/>
              <a:chOff x="2525595" y="2702596"/>
              <a:chExt cx="2323757" cy="1151253"/>
            </a:xfrm>
          </p:grpSpPr>
          <p:sp>
            <p:nvSpPr>
              <p:cNvPr id="485" name="Google Shape;485;p27"/>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27"/>
              <p:cNvGrpSpPr/>
              <p:nvPr/>
            </p:nvGrpSpPr>
            <p:grpSpPr>
              <a:xfrm>
                <a:off x="2525595" y="2702596"/>
                <a:ext cx="2017714" cy="1151253"/>
                <a:chOff x="2525595" y="2702596"/>
                <a:chExt cx="2017714" cy="1151253"/>
              </a:xfrm>
            </p:grpSpPr>
            <p:sp>
              <p:nvSpPr>
                <p:cNvPr id="487" name="Google Shape;487;p27"/>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488" name="Google Shape;488;p27"/>
                <p:cNvGrpSpPr/>
                <p:nvPr/>
              </p:nvGrpSpPr>
              <p:grpSpPr>
                <a:xfrm rot="10800000">
                  <a:off x="2849073" y="3079467"/>
                  <a:ext cx="92400" cy="411825"/>
                  <a:chOff x="2070100" y="2563700"/>
                  <a:chExt cx="92400" cy="411825"/>
                </a:xfrm>
              </p:grpSpPr>
              <p:cxnSp>
                <p:nvCxnSpPr>
                  <p:cNvPr id="489" name="Google Shape;489;p27"/>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490" name="Google Shape;490;p2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27"/>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28"/>
          <p:cNvSpPr txBox="1"/>
          <p:nvPr>
            <p:ph type="ctrTitle"/>
          </p:nvPr>
        </p:nvSpPr>
        <p:spPr>
          <a:xfrm>
            <a:off x="-123568" y="188158"/>
            <a:ext cx="9006000" cy="609000"/>
          </a:xfrm>
          <a:prstGeom prst="rect">
            <a:avLst/>
          </a:prstGeom>
        </p:spPr>
        <p:txBody>
          <a:bodyPr anchorCtr="0" anchor="ctr" bIns="0" lIns="457200" spcFirstLastPara="1" rIns="0" wrap="square" tIns="0">
            <a:noAutofit/>
          </a:bodyPr>
          <a:lstStyle/>
          <a:p>
            <a:pPr indent="0" lvl="0" marL="0" rtl="0" algn="l">
              <a:spcBef>
                <a:spcPts val="0"/>
              </a:spcBef>
              <a:spcAft>
                <a:spcPts val="0"/>
              </a:spcAft>
              <a:buNone/>
            </a:pPr>
            <a:r>
              <a:rPr lang="en"/>
              <a:t>Hardware Approach</a:t>
            </a:r>
            <a:endParaRPr/>
          </a:p>
        </p:txBody>
      </p:sp>
      <p:sp>
        <p:nvSpPr>
          <p:cNvPr id="497" name="Google Shape;497;p28"/>
          <p:cNvSpPr txBox="1"/>
          <p:nvPr>
            <p:ph idx="1" type="body"/>
          </p:nvPr>
        </p:nvSpPr>
        <p:spPr>
          <a:xfrm>
            <a:off x="346509" y="1014293"/>
            <a:ext cx="3588300" cy="3872700"/>
          </a:xfrm>
          <a:prstGeom prst="rect">
            <a:avLst/>
          </a:prstGeom>
        </p:spPr>
        <p:txBody>
          <a:bodyPr anchorCtr="0" anchor="t" bIns="0" lIns="0" spcFirstLastPara="1" rIns="0" wrap="square" tIns="0">
            <a:noAutofit/>
          </a:bodyPr>
          <a:lstStyle/>
          <a:p>
            <a:pPr indent="-323850" lvl="0" marL="457200" rtl="0" algn="l">
              <a:spcBef>
                <a:spcPts val="450"/>
              </a:spcBef>
              <a:spcAft>
                <a:spcPts val="0"/>
              </a:spcAft>
              <a:buSzPts val="1500"/>
              <a:buChar char="●"/>
            </a:pPr>
            <a:r>
              <a:rPr lang="en"/>
              <a:t>Needed RF transceiver with digital RSSI</a:t>
            </a:r>
            <a:endParaRPr/>
          </a:p>
          <a:p>
            <a:pPr indent="-323850" lvl="0" marL="457200" rtl="0" algn="l">
              <a:spcBef>
                <a:spcPts val="0"/>
              </a:spcBef>
              <a:spcAft>
                <a:spcPts val="0"/>
              </a:spcAft>
              <a:buSzPts val="1500"/>
              <a:buChar char="●"/>
            </a:pPr>
            <a:r>
              <a:rPr lang="en"/>
              <a:t>RFM22B ISM Transceiver Module</a:t>
            </a:r>
            <a:endParaRPr/>
          </a:p>
          <a:p>
            <a:pPr indent="-323850" lvl="0" marL="457200" rtl="0" algn="l">
              <a:spcBef>
                <a:spcPts val="0"/>
              </a:spcBef>
              <a:spcAft>
                <a:spcPts val="0"/>
              </a:spcAft>
              <a:buSzPts val="1500"/>
              <a:buChar char="●"/>
            </a:pPr>
            <a:r>
              <a:rPr lang="en"/>
              <a:t>Arduino Uno support for RFM22B with the RadioHead library</a:t>
            </a:r>
            <a:endParaRPr/>
          </a:p>
          <a:p>
            <a:pPr indent="0" lvl="0" marL="0" rtl="0" algn="l">
              <a:spcBef>
                <a:spcPts val="900"/>
              </a:spcBef>
              <a:spcAft>
                <a:spcPts val="900"/>
              </a:spcAft>
              <a:buNone/>
            </a:pPr>
            <a:r>
              <a:t/>
            </a:r>
            <a:endParaRPr/>
          </a:p>
        </p:txBody>
      </p:sp>
      <p:pic>
        <p:nvPicPr>
          <p:cNvPr id="498" name="Google Shape;498;p28"/>
          <p:cNvPicPr preferRelativeResize="0"/>
          <p:nvPr/>
        </p:nvPicPr>
        <p:blipFill>
          <a:blip r:embed="rId3">
            <a:alphaModFix/>
          </a:blip>
          <a:stretch>
            <a:fillRect/>
          </a:stretch>
        </p:blipFill>
        <p:spPr>
          <a:xfrm>
            <a:off x="2162594" y="2160599"/>
            <a:ext cx="2072525" cy="2763375"/>
          </a:xfrm>
          <a:prstGeom prst="rect">
            <a:avLst/>
          </a:prstGeom>
          <a:noFill/>
          <a:ln>
            <a:noFill/>
          </a:ln>
        </p:spPr>
      </p:pic>
      <p:grpSp>
        <p:nvGrpSpPr>
          <p:cNvPr id="499" name="Google Shape;499;p28"/>
          <p:cNvGrpSpPr/>
          <p:nvPr/>
        </p:nvGrpSpPr>
        <p:grpSpPr>
          <a:xfrm>
            <a:off x="2714725" y="3174275"/>
            <a:ext cx="5631475" cy="2151725"/>
            <a:chOff x="2714725" y="3174275"/>
            <a:chExt cx="5631475" cy="2151725"/>
          </a:xfrm>
        </p:grpSpPr>
        <p:pic>
          <p:nvPicPr>
            <p:cNvPr id="500" name="Google Shape;500;p28"/>
            <p:cNvPicPr preferRelativeResize="0"/>
            <p:nvPr/>
          </p:nvPicPr>
          <p:blipFill>
            <a:blip r:embed="rId4">
              <a:alphaModFix/>
            </a:blip>
            <a:stretch>
              <a:fillRect/>
            </a:stretch>
          </p:blipFill>
          <p:spPr>
            <a:xfrm>
              <a:off x="6233750" y="3213550"/>
              <a:ext cx="2112450" cy="2112450"/>
            </a:xfrm>
            <a:prstGeom prst="rect">
              <a:avLst/>
            </a:prstGeom>
            <a:noFill/>
            <a:ln>
              <a:noFill/>
            </a:ln>
          </p:spPr>
        </p:pic>
        <p:cxnSp>
          <p:nvCxnSpPr>
            <p:cNvPr id="501" name="Google Shape;501;p28"/>
            <p:cNvCxnSpPr/>
            <p:nvPr/>
          </p:nvCxnSpPr>
          <p:spPr>
            <a:xfrm>
              <a:off x="2714725" y="3388575"/>
              <a:ext cx="4541700" cy="1541100"/>
            </a:xfrm>
            <a:prstGeom prst="straightConnector1">
              <a:avLst/>
            </a:prstGeom>
            <a:noFill/>
            <a:ln cap="flat" cmpd="sng" w="38100">
              <a:solidFill>
                <a:srgbClr val="FFCD00"/>
              </a:solidFill>
              <a:prstDash val="dot"/>
              <a:round/>
              <a:headEnd len="med" w="med" type="none"/>
              <a:tailEnd len="med" w="med" type="none"/>
            </a:ln>
          </p:spPr>
        </p:cxnSp>
        <p:cxnSp>
          <p:nvCxnSpPr>
            <p:cNvPr id="502" name="Google Shape;502;p28"/>
            <p:cNvCxnSpPr/>
            <p:nvPr/>
          </p:nvCxnSpPr>
          <p:spPr>
            <a:xfrm>
              <a:off x="2724925" y="3174275"/>
              <a:ext cx="3669000" cy="1043100"/>
            </a:xfrm>
            <a:prstGeom prst="straightConnector1">
              <a:avLst/>
            </a:prstGeom>
            <a:noFill/>
            <a:ln cap="flat" cmpd="sng" w="38100">
              <a:solidFill>
                <a:srgbClr val="FFCD00"/>
              </a:solidFill>
              <a:prstDash val="dot"/>
              <a:round/>
              <a:headEnd len="med" w="med" type="none"/>
              <a:tailEnd len="med" w="med" type="none"/>
            </a:ln>
          </p:spPr>
        </p:cxnSp>
      </p:grpSp>
      <p:grpSp>
        <p:nvGrpSpPr>
          <p:cNvPr id="503" name="Google Shape;503;p28"/>
          <p:cNvGrpSpPr/>
          <p:nvPr/>
        </p:nvGrpSpPr>
        <p:grpSpPr>
          <a:xfrm>
            <a:off x="2405650" y="978973"/>
            <a:ext cx="3600343" cy="2154952"/>
            <a:chOff x="2405650" y="978973"/>
            <a:chExt cx="3600343" cy="2154952"/>
          </a:xfrm>
        </p:grpSpPr>
        <p:cxnSp>
          <p:nvCxnSpPr>
            <p:cNvPr id="504" name="Google Shape;504;p28"/>
            <p:cNvCxnSpPr/>
            <p:nvPr/>
          </p:nvCxnSpPr>
          <p:spPr>
            <a:xfrm flipH="1" rot="10800000">
              <a:off x="2405650" y="1005225"/>
              <a:ext cx="2025900" cy="2073300"/>
            </a:xfrm>
            <a:prstGeom prst="straightConnector1">
              <a:avLst/>
            </a:prstGeom>
            <a:noFill/>
            <a:ln cap="flat" cmpd="sng" w="38100">
              <a:solidFill>
                <a:srgbClr val="FFCD00"/>
              </a:solidFill>
              <a:prstDash val="dot"/>
              <a:round/>
              <a:headEnd len="med" w="med" type="none"/>
              <a:tailEnd len="med" w="med" type="none"/>
            </a:ln>
          </p:spPr>
        </p:cxnSp>
        <p:pic>
          <p:nvPicPr>
            <p:cNvPr id="505" name="Google Shape;505;p28"/>
            <p:cNvPicPr preferRelativeResize="0"/>
            <p:nvPr/>
          </p:nvPicPr>
          <p:blipFill>
            <a:blip r:embed="rId5">
              <a:alphaModFix/>
            </a:blip>
            <a:stretch>
              <a:fillRect/>
            </a:stretch>
          </p:blipFill>
          <p:spPr>
            <a:xfrm>
              <a:off x="4431550" y="978973"/>
              <a:ext cx="1574443" cy="1181626"/>
            </a:xfrm>
            <a:prstGeom prst="rect">
              <a:avLst/>
            </a:prstGeom>
            <a:noFill/>
            <a:ln>
              <a:noFill/>
            </a:ln>
          </p:spPr>
        </p:pic>
        <p:cxnSp>
          <p:nvCxnSpPr>
            <p:cNvPr id="506" name="Google Shape;506;p28"/>
            <p:cNvCxnSpPr/>
            <p:nvPr/>
          </p:nvCxnSpPr>
          <p:spPr>
            <a:xfrm flipH="1" rot="10800000">
              <a:off x="2476875" y="2184425"/>
              <a:ext cx="1932000" cy="949500"/>
            </a:xfrm>
            <a:prstGeom prst="straightConnector1">
              <a:avLst/>
            </a:prstGeom>
            <a:noFill/>
            <a:ln cap="flat" cmpd="sng" w="38100">
              <a:solidFill>
                <a:srgbClr val="FFCD00"/>
              </a:solidFill>
              <a:prstDash val="dot"/>
              <a:round/>
              <a:headEnd len="med" w="med" type="none"/>
              <a:tailEnd len="med" w="med" type="none"/>
            </a:ln>
          </p:spPr>
        </p:cxnSp>
      </p:grpSp>
      <p:sp>
        <p:nvSpPr>
          <p:cNvPr id="507" name="Google Shape;50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08" name="Google Shape;508;p28"/>
          <p:cNvGrpSpPr/>
          <p:nvPr/>
        </p:nvGrpSpPr>
        <p:grpSpPr>
          <a:xfrm>
            <a:off x="4163900" y="1014300"/>
            <a:ext cx="4702225" cy="2528050"/>
            <a:chOff x="4163900" y="1014300"/>
            <a:chExt cx="4702225" cy="2528050"/>
          </a:xfrm>
        </p:grpSpPr>
        <p:pic>
          <p:nvPicPr>
            <p:cNvPr id="509" name="Google Shape;509;p28"/>
            <p:cNvPicPr preferRelativeResize="0"/>
            <p:nvPr/>
          </p:nvPicPr>
          <p:blipFill rotWithShape="1">
            <a:blip r:embed="rId6">
              <a:alphaModFix/>
            </a:blip>
            <a:srcRect b="14780" l="-3449" r="3450" t="-4034"/>
            <a:stretch/>
          </p:blipFill>
          <p:spPr>
            <a:xfrm>
              <a:off x="6202425" y="1014300"/>
              <a:ext cx="2663700" cy="2377451"/>
            </a:xfrm>
            <a:prstGeom prst="rect">
              <a:avLst/>
            </a:prstGeom>
            <a:noFill/>
            <a:ln>
              <a:noFill/>
            </a:ln>
          </p:spPr>
        </p:pic>
        <p:cxnSp>
          <p:nvCxnSpPr>
            <p:cNvPr id="510" name="Google Shape;510;p28"/>
            <p:cNvCxnSpPr/>
            <p:nvPr/>
          </p:nvCxnSpPr>
          <p:spPr>
            <a:xfrm flipH="1" rot="10800000">
              <a:off x="4163900" y="2449575"/>
              <a:ext cx="2408400" cy="357300"/>
            </a:xfrm>
            <a:prstGeom prst="straightConnector1">
              <a:avLst/>
            </a:prstGeom>
            <a:noFill/>
            <a:ln cap="flat" cmpd="sng" w="38100">
              <a:solidFill>
                <a:srgbClr val="FFCD00"/>
              </a:solidFill>
              <a:prstDash val="dot"/>
              <a:round/>
              <a:headEnd len="med" w="med" type="none"/>
              <a:tailEnd len="med" w="med" type="none"/>
            </a:ln>
          </p:spPr>
        </p:cxnSp>
        <p:cxnSp>
          <p:nvCxnSpPr>
            <p:cNvPr id="511" name="Google Shape;511;p28"/>
            <p:cNvCxnSpPr>
              <a:endCxn id="509" idx="2"/>
            </p:cNvCxnSpPr>
            <p:nvPr/>
          </p:nvCxnSpPr>
          <p:spPr>
            <a:xfrm flipH="1" rot="10800000">
              <a:off x="4235175" y="3391750"/>
              <a:ext cx="3299100" cy="150600"/>
            </a:xfrm>
            <a:prstGeom prst="straightConnector1">
              <a:avLst/>
            </a:prstGeom>
            <a:noFill/>
            <a:ln cap="flat" cmpd="sng" w="38100">
              <a:solidFill>
                <a:srgbClr val="FFCD00"/>
              </a:solidFill>
              <a:prstDash val="dot"/>
              <a:round/>
              <a:headEnd len="med" w="med" type="none"/>
              <a:tailEnd len="med" w="med" type="none"/>
            </a:ln>
          </p:spPr>
        </p:cxnSp>
      </p:grpSp>
      <p:grpSp>
        <p:nvGrpSpPr>
          <p:cNvPr id="512" name="Google Shape;512;p28"/>
          <p:cNvGrpSpPr/>
          <p:nvPr/>
        </p:nvGrpSpPr>
        <p:grpSpPr>
          <a:xfrm>
            <a:off x="6412553" y="144021"/>
            <a:ext cx="2459534" cy="616765"/>
            <a:chOff x="810235" y="2571750"/>
            <a:chExt cx="2764453" cy="1289225"/>
          </a:xfrm>
        </p:grpSpPr>
        <p:grpSp>
          <p:nvGrpSpPr>
            <p:cNvPr id="513" name="Google Shape;513;p28"/>
            <p:cNvGrpSpPr/>
            <p:nvPr/>
          </p:nvGrpSpPr>
          <p:grpSpPr>
            <a:xfrm>
              <a:off x="810235" y="2571760"/>
              <a:ext cx="805300" cy="648346"/>
              <a:chOff x="823157" y="2564629"/>
              <a:chExt cx="3450300" cy="648346"/>
            </a:xfrm>
          </p:grpSpPr>
          <p:sp>
            <p:nvSpPr>
              <p:cNvPr id="514" name="Google Shape;514;p28"/>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28"/>
              <p:cNvGrpSpPr/>
              <p:nvPr/>
            </p:nvGrpSpPr>
            <p:grpSpPr>
              <a:xfrm>
                <a:off x="823157" y="2564629"/>
                <a:ext cx="3450300" cy="647261"/>
                <a:chOff x="823157" y="2564629"/>
                <a:chExt cx="3450300" cy="647261"/>
              </a:xfrm>
            </p:grpSpPr>
            <p:grpSp>
              <p:nvGrpSpPr>
                <p:cNvPr id="516" name="Google Shape;516;p28"/>
                <p:cNvGrpSpPr/>
                <p:nvPr/>
              </p:nvGrpSpPr>
              <p:grpSpPr>
                <a:xfrm>
                  <a:off x="881025" y="2800065"/>
                  <a:ext cx="92400" cy="411825"/>
                  <a:chOff x="845575" y="2563700"/>
                  <a:chExt cx="92400" cy="411825"/>
                </a:xfrm>
              </p:grpSpPr>
              <p:cxnSp>
                <p:nvCxnSpPr>
                  <p:cNvPr id="517" name="Google Shape;517;p2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18" name="Google Shape;518;p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28"/>
                <p:cNvSpPr txBox="1"/>
                <p:nvPr/>
              </p:nvSpPr>
              <p:spPr>
                <a:xfrm>
                  <a:off x="823157" y="2564629"/>
                  <a:ext cx="34503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Big Picture</a:t>
                  </a:r>
                  <a:endParaRPr b="1" sz="700">
                    <a:solidFill>
                      <a:srgbClr val="EEEEEE"/>
                    </a:solidFill>
                    <a:latin typeface="Roboto"/>
                    <a:ea typeface="Roboto"/>
                    <a:cs typeface="Roboto"/>
                    <a:sym typeface="Roboto"/>
                  </a:endParaRPr>
                </a:p>
              </p:txBody>
            </p:sp>
          </p:grpSp>
        </p:grpSp>
        <p:grpSp>
          <p:nvGrpSpPr>
            <p:cNvPr id="520" name="Google Shape;520;p28"/>
            <p:cNvGrpSpPr/>
            <p:nvPr/>
          </p:nvGrpSpPr>
          <p:grpSpPr>
            <a:xfrm>
              <a:off x="1226164" y="2709722"/>
              <a:ext cx="691561" cy="1151253"/>
              <a:chOff x="2525595" y="2702596"/>
              <a:chExt cx="3329614" cy="1151253"/>
            </a:xfrm>
          </p:grpSpPr>
          <p:sp>
            <p:nvSpPr>
              <p:cNvPr id="521" name="Google Shape;521;p28"/>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28"/>
              <p:cNvGrpSpPr/>
              <p:nvPr/>
            </p:nvGrpSpPr>
            <p:grpSpPr>
              <a:xfrm>
                <a:off x="2525595" y="2702596"/>
                <a:ext cx="3329614" cy="1151253"/>
                <a:chOff x="2525595" y="2702596"/>
                <a:chExt cx="3329614" cy="1151253"/>
              </a:xfrm>
            </p:grpSpPr>
            <p:sp>
              <p:nvSpPr>
                <p:cNvPr id="523" name="Google Shape;523;p28"/>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latin typeface="Roboto"/>
                    <a:ea typeface="Roboto"/>
                    <a:cs typeface="Roboto"/>
                    <a:sym typeface="Roboto"/>
                  </a:endParaRPr>
                </a:p>
              </p:txBody>
            </p:sp>
            <p:grpSp>
              <p:nvGrpSpPr>
                <p:cNvPr id="524" name="Google Shape;524;p28"/>
                <p:cNvGrpSpPr/>
                <p:nvPr/>
              </p:nvGrpSpPr>
              <p:grpSpPr>
                <a:xfrm rot="10800000">
                  <a:off x="2849073" y="3079467"/>
                  <a:ext cx="92400" cy="411825"/>
                  <a:chOff x="2070100" y="2563700"/>
                  <a:chExt cx="92400" cy="411825"/>
                </a:xfrm>
              </p:grpSpPr>
              <p:cxnSp>
                <p:nvCxnSpPr>
                  <p:cNvPr id="525" name="Google Shape;525;p2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26" name="Google Shape;526;p2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28"/>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Problem</a:t>
                  </a:r>
                  <a:endParaRPr b="1" sz="700">
                    <a:solidFill>
                      <a:srgbClr val="EEEEEE"/>
                    </a:solidFill>
                    <a:latin typeface="Roboto"/>
                    <a:ea typeface="Roboto"/>
                    <a:cs typeface="Roboto"/>
                    <a:sym typeface="Roboto"/>
                  </a:endParaRPr>
                </a:p>
              </p:txBody>
            </p:sp>
          </p:grpSp>
        </p:grpSp>
        <p:grpSp>
          <p:nvGrpSpPr>
            <p:cNvPr id="528" name="Google Shape;528;p28"/>
            <p:cNvGrpSpPr/>
            <p:nvPr/>
          </p:nvGrpSpPr>
          <p:grpSpPr>
            <a:xfrm>
              <a:off x="1667823" y="2571750"/>
              <a:ext cx="850318" cy="648356"/>
              <a:chOff x="823105" y="2564619"/>
              <a:chExt cx="2067895" cy="648356"/>
            </a:xfrm>
          </p:grpSpPr>
          <p:sp>
            <p:nvSpPr>
              <p:cNvPr id="529" name="Google Shape;529;p28"/>
              <p:cNvSpPr/>
              <p:nvPr/>
            </p:nvSpPr>
            <p:spPr>
              <a:xfrm>
                <a:off x="932600"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28"/>
              <p:cNvGrpSpPr/>
              <p:nvPr/>
            </p:nvGrpSpPr>
            <p:grpSpPr>
              <a:xfrm>
                <a:off x="823105" y="2564619"/>
                <a:ext cx="1694100" cy="647271"/>
                <a:chOff x="823105" y="2564619"/>
                <a:chExt cx="1694100" cy="647271"/>
              </a:xfrm>
            </p:grpSpPr>
            <p:grpSp>
              <p:nvGrpSpPr>
                <p:cNvPr id="531" name="Google Shape;531;p28"/>
                <p:cNvGrpSpPr/>
                <p:nvPr/>
              </p:nvGrpSpPr>
              <p:grpSpPr>
                <a:xfrm>
                  <a:off x="881025" y="2800065"/>
                  <a:ext cx="92400" cy="411825"/>
                  <a:chOff x="845575" y="2563700"/>
                  <a:chExt cx="92400" cy="411825"/>
                </a:xfrm>
              </p:grpSpPr>
              <p:cxnSp>
                <p:nvCxnSpPr>
                  <p:cNvPr id="532" name="Google Shape;532;p2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33" name="Google Shape;533;p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28"/>
                <p:cNvSpPr txBox="1"/>
                <p:nvPr/>
              </p:nvSpPr>
              <p:spPr>
                <a:xfrm>
                  <a:off x="823105" y="2564619"/>
                  <a:ext cx="16941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Challenge</a:t>
                  </a:r>
                  <a:endParaRPr b="1" sz="700">
                    <a:solidFill>
                      <a:srgbClr val="EEEEEE"/>
                    </a:solidFill>
                    <a:latin typeface="Roboto"/>
                    <a:ea typeface="Roboto"/>
                    <a:cs typeface="Roboto"/>
                    <a:sym typeface="Roboto"/>
                  </a:endParaRPr>
                </a:p>
              </p:txBody>
            </p:sp>
          </p:grpSp>
        </p:grpSp>
        <p:grpSp>
          <p:nvGrpSpPr>
            <p:cNvPr id="535" name="Google Shape;535;p28"/>
            <p:cNvGrpSpPr/>
            <p:nvPr/>
          </p:nvGrpSpPr>
          <p:grpSpPr>
            <a:xfrm>
              <a:off x="2142819" y="2709722"/>
              <a:ext cx="691561" cy="1151253"/>
              <a:chOff x="2525595" y="2702596"/>
              <a:chExt cx="3329614" cy="1151253"/>
            </a:xfrm>
          </p:grpSpPr>
          <p:sp>
            <p:nvSpPr>
              <p:cNvPr id="536" name="Google Shape;536;p28"/>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28"/>
              <p:cNvGrpSpPr/>
              <p:nvPr/>
            </p:nvGrpSpPr>
            <p:grpSpPr>
              <a:xfrm>
                <a:off x="2525595" y="2702596"/>
                <a:ext cx="3329614" cy="1151253"/>
                <a:chOff x="2525595" y="2702596"/>
                <a:chExt cx="3329614" cy="1151253"/>
              </a:xfrm>
            </p:grpSpPr>
            <p:sp>
              <p:nvSpPr>
                <p:cNvPr id="538" name="Google Shape;538;p28"/>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1200">
                    <a:solidFill>
                      <a:srgbClr val="EEEEEE"/>
                    </a:solidFill>
                    <a:latin typeface="Roboto"/>
                    <a:ea typeface="Roboto"/>
                    <a:cs typeface="Roboto"/>
                    <a:sym typeface="Roboto"/>
                  </a:endParaRPr>
                </a:p>
              </p:txBody>
            </p:sp>
            <p:grpSp>
              <p:nvGrpSpPr>
                <p:cNvPr id="539" name="Google Shape;539;p28"/>
                <p:cNvGrpSpPr/>
                <p:nvPr/>
              </p:nvGrpSpPr>
              <p:grpSpPr>
                <a:xfrm rot="10800000">
                  <a:off x="2849073" y="3079467"/>
                  <a:ext cx="92400" cy="411825"/>
                  <a:chOff x="2070100" y="2563700"/>
                  <a:chExt cx="92400" cy="411825"/>
                </a:xfrm>
              </p:grpSpPr>
              <p:cxnSp>
                <p:nvCxnSpPr>
                  <p:cNvPr id="540" name="Google Shape;540;p2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41" name="Google Shape;541;p2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28"/>
                <p:cNvSpPr txBox="1"/>
                <p:nvPr/>
              </p:nvSpPr>
              <p:spPr>
                <a:xfrm>
                  <a:off x="2773309" y="3494449"/>
                  <a:ext cx="30819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Insight</a:t>
                  </a:r>
                  <a:endParaRPr b="1" sz="700">
                    <a:solidFill>
                      <a:srgbClr val="EEEEEE"/>
                    </a:solidFill>
                    <a:latin typeface="Roboto"/>
                    <a:ea typeface="Roboto"/>
                    <a:cs typeface="Roboto"/>
                    <a:sym typeface="Roboto"/>
                  </a:endParaRPr>
                </a:p>
              </p:txBody>
            </p:sp>
          </p:grpSp>
        </p:grpSp>
        <p:grpSp>
          <p:nvGrpSpPr>
            <p:cNvPr id="543" name="Google Shape;543;p28"/>
            <p:cNvGrpSpPr/>
            <p:nvPr/>
          </p:nvGrpSpPr>
          <p:grpSpPr>
            <a:xfrm>
              <a:off x="2550566" y="2571750"/>
              <a:ext cx="667501" cy="648356"/>
              <a:chOff x="823105" y="2564619"/>
              <a:chExt cx="2859900" cy="648356"/>
            </a:xfrm>
          </p:grpSpPr>
          <p:sp>
            <p:nvSpPr>
              <p:cNvPr id="544" name="Google Shape;544;p28"/>
              <p:cNvSpPr/>
              <p:nvPr/>
            </p:nvSpPr>
            <p:spPr>
              <a:xfrm>
                <a:off x="932600" y="3079475"/>
                <a:ext cx="1958400" cy="133500"/>
              </a:xfrm>
              <a:prstGeom prst="rect">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 name="Google Shape;545;p28"/>
              <p:cNvGrpSpPr/>
              <p:nvPr/>
            </p:nvGrpSpPr>
            <p:grpSpPr>
              <a:xfrm>
                <a:off x="823105" y="2564619"/>
                <a:ext cx="2859900" cy="647271"/>
                <a:chOff x="823105" y="2564619"/>
                <a:chExt cx="2859900" cy="647271"/>
              </a:xfrm>
            </p:grpSpPr>
            <p:grpSp>
              <p:nvGrpSpPr>
                <p:cNvPr id="546" name="Google Shape;546;p28"/>
                <p:cNvGrpSpPr/>
                <p:nvPr/>
              </p:nvGrpSpPr>
              <p:grpSpPr>
                <a:xfrm>
                  <a:off x="881025" y="2800065"/>
                  <a:ext cx="92400" cy="411825"/>
                  <a:chOff x="845575" y="2563700"/>
                  <a:chExt cx="92400" cy="411825"/>
                </a:xfrm>
              </p:grpSpPr>
              <p:cxnSp>
                <p:nvCxnSpPr>
                  <p:cNvPr id="547" name="Google Shape;547;p28"/>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48" name="Google Shape;548;p28"/>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28"/>
                <p:cNvSpPr txBox="1"/>
                <p:nvPr/>
              </p:nvSpPr>
              <p:spPr>
                <a:xfrm>
                  <a:off x="823105" y="2564619"/>
                  <a:ext cx="2859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800">
                      <a:solidFill>
                        <a:srgbClr val="EEEEEE"/>
                      </a:solidFill>
                      <a:latin typeface="Roboto"/>
                      <a:ea typeface="Roboto"/>
                      <a:cs typeface="Roboto"/>
                      <a:sym typeface="Roboto"/>
                    </a:rPr>
                    <a:t>Solution</a:t>
                  </a:r>
                  <a:endParaRPr b="1" sz="800">
                    <a:solidFill>
                      <a:srgbClr val="EEEEEE"/>
                    </a:solidFill>
                    <a:latin typeface="Roboto"/>
                    <a:ea typeface="Roboto"/>
                    <a:cs typeface="Roboto"/>
                    <a:sym typeface="Roboto"/>
                  </a:endParaRPr>
                </a:p>
              </p:txBody>
            </p:sp>
          </p:grpSp>
        </p:grpSp>
        <p:grpSp>
          <p:nvGrpSpPr>
            <p:cNvPr id="550" name="Google Shape;550;p28"/>
            <p:cNvGrpSpPr/>
            <p:nvPr/>
          </p:nvGrpSpPr>
          <p:grpSpPr>
            <a:xfrm>
              <a:off x="2907073" y="2709722"/>
              <a:ext cx="667615" cy="1151253"/>
              <a:chOff x="2525595" y="2702596"/>
              <a:chExt cx="2323757" cy="1151253"/>
            </a:xfrm>
          </p:grpSpPr>
          <p:sp>
            <p:nvSpPr>
              <p:cNvPr id="551" name="Google Shape;551;p28"/>
              <p:cNvSpPr/>
              <p:nvPr/>
            </p:nvSpPr>
            <p:spPr>
              <a:xfrm>
                <a:off x="2890952" y="3079475"/>
                <a:ext cx="1958400" cy="1335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28"/>
              <p:cNvGrpSpPr/>
              <p:nvPr/>
            </p:nvGrpSpPr>
            <p:grpSpPr>
              <a:xfrm>
                <a:off x="2525595" y="2702596"/>
                <a:ext cx="2017714" cy="1151253"/>
                <a:chOff x="2525595" y="2702596"/>
                <a:chExt cx="2017714" cy="1151253"/>
              </a:xfrm>
            </p:grpSpPr>
            <p:sp>
              <p:nvSpPr>
                <p:cNvPr id="553" name="Google Shape;553;p28"/>
                <p:cNvSpPr txBox="1"/>
                <p:nvPr/>
              </p:nvSpPr>
              <p:spPr>
                <a:xfrm>
                  <a:off x="2525595" y="270259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700">
                    <a:solidFill>
                      <a:srgbClr val="EEEEEE"/>
                    </a:solidFill>
                    <a:latin typeface="Roboto"/>
                    <a:ea typeface="Roboto"/>
                    <a:cs typeface="Roboto"/>
                    <a:sym typeface="Roboto"/>
                  </a:endParaRPr>
                </a:p>
              </p:txBody>
            </p:sp>
            <p:grpSp>
              <p:nvGrpSpPr>
                <p:cNvPr id="554" name="Google Shape;554;p28"/>
                <p:cNvGrpSpPr/>
                <p:nvPr/>
              </p:nvGrpSpPr>
              <p:grpSpPr>
                <a:xfrm rot="10800000">
                  <a:off x="2849073" y="3079467"/>
                  <a:ext cx="92400" cy="411825"/>
                  <a:chOff x="2070100" y="2563700"/>
                  <a:chExt cx="92400" cy="411825"/>
                </a:xfrm>
              </p:grpSpPr>
              <p:cxnSp>
                <p:nvCxnSpPr>
                  <p:cNvPr id="555" name="Google Shape;555;p28"/>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556" name="Google Shape;556;p28"/>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28"/>
                <p:cNvSpPr txBox="1"/>
                <p:nvPr/>
              </p:nvSpPr>
              <p:spPr>
                <a:xfrm>
                  <a:off x="2773309" y="3494449"/>
                  <a:ext cx="17700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700">
                      <a:solidFill>
                        <a:srgbClr val="EEEEEE"/>
                      </a:solidFill>
                      <a:latin typeface="Roboto"/>
                      <a:ea typeface="Roboto"/>
                      <a:cs typeface="Roboto"/>
                      <a:sym typeface="Roboto"/>
                    </a:rPr>
                    <a:t>Future</a:t>
                  </a:r>
                  <a:endParaRPr b="1" sz="700">
                    <a:solidFill>
                      <a:srgbClr val="EEEEEE"/>
                    </a:solidFill>
                    <a:latin typeface="Roboto"/>
                    <a:ea typeface="Roboto"/>
                    <a:cs typeface="Roboto"/>
                    <a:sym typeface="Roboto"/>
                  </a:endParaRPr>
                </a:p>
              </p:txBody>
            </p:sp>
          </p:grpSp>
        </p:grpSp>
      </p:grpSp>
    </p:spTree>
  </p:cSld>
  <p:clrMapOvr>
    <a:masterClrMapping/>
  </p:clrMapOvr>
</p:sld>
</file>

<file path=ppt/theme/theme1.xml><?xml version="1.0" encoding="utf-8"?>
<a:theme xmlns:a="http://schemas.openxmlformats.org/drawingml/2006/main" xmlns:r="http://schemas.openxmlformats.org/officeDocument/2006/relationships" name="Content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